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22" r:id="rId2"/>
  </p:sldMasterIdLst>
  <p:sldIdLst>
    <p:sldId id="291" r:id="rId3"/>
    <p:sldId id="256" r:id="rId4"/>
    <p:sldId id="258" r:id="rId5"/>
    <p:sldId id="296" r:id="rId6"/>
    <p:sldId id="297" r:id="rId7"/>
    <p:sldId id="298" r:id="rId8"/>
    <p:sldId id="279" r:id="rId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3B7B7"/>
    <a:srgbClr val="251F35"/>
    <a:srgbClr val="0916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71" autoAdjust="0"/>
    <p:restoredTop sz="95369"/>
  </p:normalViewPr>
  <p:slideViewPr>
    <p:cSldViewPr>
      <p:cViewPr varScale="1">
        <p:scale>
          <a:sx n="127" d="100"/>
          <a:sy n="127" d="100"/>
        </p:scale>
        <p:origin x="616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4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 userDrawn="1"/>
        </p:nvSpPr>
        <p:spPr>
          <a:xfrm>
            <a:off x="0" y="4229100"/>
            <a:ext cx="9144000" cy="914401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80000">
                <a:schemeClr val="tx1">
                  <a:lumMod val="95000"/>
                  <a:lumOff val="5000"/>
                </a:schemeClr>
              </a:gs>
              <a:gs pos="100000">
                <a:schemeClr val="dk1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 userDrawn="1"/>
        </p:nvSpPr>
        <p:spPr>
          <a:xfrm>
            <a:off x="0" y="0"/>
            <a:ext cx="9144000" cy="914401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80000">
                <a:schemeClr val="tx1">
                  <a:lumMod val="95000"/>
                  <a:lumOff val="5000"/>
                </a:schemeClr>
              </a:gs>
              <a:gs pos="100000">
                <a:schemeClr val="dk1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pPr/>
              <a:t>6/7/15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691" y="-171450"/>
            <a:ext cx="7772400" cy="700088"/>
          </a:xfrm>
        </p:spPr>
        <p:txBody>
          <a:bodyPr anchor="b">
            <a:normAutofit/>
          </a:bodyPr>
          <a:lstStyle>
            <a:lvl1pPr algn="l">
              <a:defRPr sz="3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539346"/>
            <a:ext cx="6400800" cy="514350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4" name="Picture 7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816" y="2362200"/>
            <a:ext cx="4249038" cy="1791472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992948"/>
            <a:ext cx="5215582" cy="2198985"/>
          </a:xfrm>
          <a:prstGeom prst="rect">
            <a:avLst/>
          </a:prstGeom>
        </p:spPr>
      </p:pic>
      <p:sp>
        <p:nvSpPr>
          <p:cNvPr id="76" name="Rectangle 75"/>
          <p:cNvSpPr/>
          <p:nvPr userDrawn="1"/>
        </p:nvSpPr>
        <p:spPr>
          <a:xfrm rot="19447869">
            <a:off x="3232183" y="2270423"/>
            <a:ext cx="3472401" cy="83311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50"/>
          <p:cNvSpPr/>
          <p:nvPr userDrawn="1"/>
        </p:nvSpPr>
        <p:spPr>
          <a:xfrm>
            <a:off x="4844582" y="2335863"/>
            <a:ext cx="4218272" cy="1803036"/>
          </a:xfrm>
          <a:custGeom>
            <a:avLst/>
            <a:gdLst>
              <a:gd name="connsiteX0" fmla="*/ 0 w 4214421"/>
              <a:gd name="connsiteY0" fmla="*/ 0 h 2399475"/>
              <a:gd name="connsiteX1" fmla="*/ 4214421 w 4214421"/>
              <a:gd name="connsiteY1" fmla="*/ 0 h 2399475"/>
              <a:gd name="connsiteX2" fmla="*/ 4214421 w 4214421"/>
              <a:gd name="connsiteY2" fmla="*/ 2399475 h 2399475"/>
              <a:gd name="connsiteX3" fmla="*/ 0 w 4214421"/>
              <a:gd name="connsiteY3" fmla="*/ 2399475 h 2399475"/>
              <a:gd name="connsiteX4" fmla="*/ 0 w 4214421"/>
              <a:gd name="connsiteY4" fmla="*/ 0 h 2399475"/>
              <a:gd name="connsiteX0" fmla="*/ 0 w 4214421"/>
              <a:gd name="connsiteY0" fmla="*/ 4573 h 2404048"/>
              <a:gd name="connsiteX1" fmla="*/ 1339580 w 4214421"/>
              <a:gd name="connsiteY1" fmla="*/ 0 h 2404048"/>
              <a:gd name="connsiteX2" fmla="*/ 4214421 w 4214421"/>
              <a:gd name="connsiteY2" fmla="*/ 4573 h 2404048"/>
              <a:gd name="connsiteX3" fmla="*/ 4214421 w 4214421"/>
              <a:gd name="connsiteY3" fmla="*/ 2404048 h 2404048"/>
              <a:gd name="connsiteX4" fmla="*/ 0 w 4214421"/>
              <a:gd name="connsiteY4" fmla="*/ 2404048 h 2404048"/>
              <a:gd name="connsiteX5" fmla="*/ 0 w 4214421"/>
              <a:gd name="connsiteY5" fmla="*/ 4573 h 2404048"/>
              <a:gd name="connsiteX0" fmla="*/ 3851 w 4218272"/>
              <a:gd name="connsiteY0" fmla="*/ 4573 h 2404048"/>
              <a:gd name="connsiteX1" fmla="*/ 1343431 w 4218272"/>
              <a:gd name="connsiteY1" fmla="*/ 0 h 2404048"/>
              <a:gd name="connsiteX2" fmla="*/ 4218272 w 4218272"/>
              <a:gd name="connsiteY2" fmla="*/ 4573 h 2404048"/>
              <a:gd name="connsiteX3" fmla="*/ 4218272 w 4218272"/>
              <a:gd name="connsiteY3" fmla="*/ 2404048 h 2404048"/>
              <a:gd name="connsiteX4" fmla="*/ 3851 w 4218272"/>
              <a:gd name="connsiteY4" fmla="*/ 2404048 h 2404048"/>
              <a:gd name="connsiteX5" fmla="*/ 0 w 4218272"/>
              <a:gd name="connsiteY5" fmla="*/ 1287093 h 2404048"/>
              <a:gd name="connsiteX6" fmla="*/ 3851 w 4218272"/>
              <a:gd name="connsiteY6" fmla="*/ 4573 h 2404048"/>
              <a:gd name="connsiteX0" fmla="*/ 606228 w 4218272"/>
              <a:gd name="connsiteY0" fmla="*/ 702291 h 2404048"/>
              <a:gd name="connsiteX1" fmla="*/ 1343431 w 4218272"/>
              <a:gd name="connsiteY1" fmla="*/ 0 h 2404048"/>
              <a:gd name="connsiteX2" fmla="*/ 4218272 w 4218272"/>
              <a:gd name="connsiteY2" fmla="*/ 4573 h 2404048"/>
              <a:gd name="connsiteX3" fmla="*/ 4218272 w 4218272"/>
              <a:gd name="connsiteY3" fmla="*/ 2404048 h 2404048"/>
              <a:gd name="connsiteX4" fmla="*/ 3851 w 4218272"/>
              <a:gd name="connsiteY4" fmla="*/ 2404048 h 2404048"/>
              <a:gd name="connsiteX5" fmla="*/ 0 w 4218272"/>
              <a:gd name="connsiteY5" fmla="*/ 1287093 h 2404048"/>
              <a:gd name="connsiteX6" fmla="*/ 606228 w 4218272"/>
              <a:gd name="connsiteY6" fmla="*/ 702291 h 2404048"/>
              <a:gd name="connsiteX0" fmla="*/ 606228 w 4218272"/>
              <a:gd name="connsiteY0" fmla="*/ 702291 h 2404048"/>
              <a:gd name="connsiteX1" fmla="*/ 1343431 w 4218272"/>
              <a:gd name="connsiteY1" fmla="*/ 0 h 2404048"/>
              <a:gd name="connsiteX2" fmla="*/ 4218272 w 4218272"/>
              <a:gd name="connsiteY2" fmla="*/ 4573 h 2404048"/>
              <a:gd name="connsiteX3" fmla="*/ 4218272 w 4218272"/>
              <a:gd name="connsiteY3" fmla="*/ 2404048 h 2404048"/>
              <a:gd name="connsiteX4" fmla="*/ 3851 w 4218272"/>
              <a:gd name="connsiteY4" fmla="*/ 2404048 h 2404048"/>
              <a:gd name="connsiteX5" fmla="*/ 0 w 4218272"/>
              <a:gd name="connsiteY5" fmla="*/ 1287093 h 2404048"/>
              <a:gd name="connsiteX6" fmla="*/ 606228 w 4218272"/>
              <a:gd name="connsiteY6" fmla="*/ 702291 h 2404048"/>
              <a:gd name="connsiteX0" fmla="*/ 606228 w 4218272"/>
              <a:gd name="connsiteY0" fmla="*/ 702291 h 2404048"/>
              <a:gd name="connsiteX1" fmla="*/ 1343431 w 4218272"/>
              <a:gd name="connsiteY1" fmla="*/ 0 h 2404048"/>
              <a:gd name="connsiteX2" fmla="*/ 4218272 w 4218272"/>
              <a:gd name="connsiteY2" fmla="*/ 4573 h 2404048"/>
              <a:gd name="connsiteX3" fmla="*/ 4218272 w 4218272"/>
              <a:gd name="connsiteY3" fmla="*/ 2404048 h 2404048"/>
              <a:gd name="connsiteX4" fmla="*/ 3851 w 4218272"/>
              <a:gd name="connsiteY4" fmla="*/ 2404048 h 2404048"/>
              <a:gd name="connsiteX5" fmla="*/ 0 w 4218272"/>
              <a:gd name="connsiteY5" fmla="*/ 1287093 h 2404048"/>
              <a:gd name="connsiteX6" fmla="*/ 606228 w 4218272"/>
              <a:gd name="connsiteY6" fmla="*/ 702291 h 2404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18272" h="2404048">
                <a:moveTo>
                  <a:pt x="606228" y="702291"/>
                </a:moveTo>
                <a:lnTo>
                  <a:pt x="1343431" y="0"/>
                </a:lnTo>
                <a:lnTo>
                  <a:pt x="4218272" y="4573"/>
                </a:lnTo>
                <a:lnTo>
                  <a:pt x="4218272" y="2404048"/>
                </a:lnTo>
                <a:lnTo>
                  <a:pt x="3851" y="2404048"/>
                </a:lnTo>
                <a:cubicBezTo>
                  <a:pt x="2567" y="2031730"/>
                  <a:pt x="1284" y="1659411"/>
                  <a:pt x="0" y="1287093"/>
                </a:cubicBezTo>
                <a:cubicBezTo>
                  <a:pt x="291639" y="1019931"/>
                  <a:pt x="344925" y="973787"/>
                  <a:pt x="606228" y="702291"/>
                </a:cubicBezTo>
                <a:close/>
              </a:path>
            </a:pathLst>
          </a:custGeom>
          <a:noFill/>
          <a:ln w="76200">
            <a:solidFill>
              <a:schemeClr val="accent4">
                <a:lumMod val="75000"/>
              </a:schemeClr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/>
          </a:p>
        </p:txBody>
      </p:sp>
      <p:sp>
        <p:nvSpPr>
          <p:cNvPr id="78" name="Rectangle 49"/>
          <p:cNvSpPr/>
          <p:nvPr userDrawn="1"/>
        </p:nvSpPr>
        <p:spPr>
          <a:xfrm>
            <a:off x="76201" y="992949"/>
            <a:ext cx="5218252" cy="2194825"/>
          </a:xfrm>
          <a:custGeom>
            <a:avLst/>
            <a:gdLst>
              <a:gd name="connsiteX0" fmla="*/ 0 w 5215466"/>
              <a:gd name="connsiteY0" fmla="*/ 0 h 2925427"/>
              <a:gd name="connsiteX1" fmla="*/ 5215466 w 5215466"/>
              <a:gd name="connsiteY1" fmla="*/ 0 h 2925427"/>
              <a:gd name="connsiteX2" fmla="*/ 5215466 w 5215466"/>
              <a:gd name="connsiteY2" fmla="*/ 2925427 h 2925427"/>
              <a:gd name="connsiteX3" fmla="*/ 0 w 5215466"/>
              <a:gd name="connsiteY3" fmla="*/ 2925427 h 2925427"/>
              <a:gd name="connsiteX4" fmla="*/ 0 w 5215466"/>
              <a:gd name="connsiteY4" fmla="*/ 0 h 2925427"/>
              <a:gd name="connsiteX0" fmla="*/ 0 w 5215466"/>
              <a:gd name="connsiteY0" fmla="*/ 0 h 2925427"/>
              <a:gd name="connsiteX1" fmla="*/ 5215466 w 5215466"/>
              <a:gd name="connsiteY1" fmla="*/ 0 h 2925427"/>
              <a:gd name="connsiteX2" fmla="*/ 5215466 w 5215466"/>
              <a:gd name="connsiteY2" fmla="*/ 2925427 h 2925427"/>
              <a:gd name="connsiteX3" fmla="*/ 3539923 w 5215466"/>
              <a:gd name="connsiteY3" fmla="*/ 2921086 h 2925427"/>
              <a:gd name="connsiteX4" fmla="*/ 0 w 5215466"/>
              <a:gd name="connsiteY4" fmla="*/ 2925427 h 2925427"/>
              <a:gd name="connsiteX5" fmla="*/ 0 w 5215466"/>
              <a:gd name="connsiteY5" fmla="*/ 0 h 2925427"/>
              <a:gd name="connsiteX0" fmla="*/ 0 w 5218252"/>
              <a:gd name="connsiteY0" fmla="*/ 0 h 2925427"/>
              <a:gd name="connsiteX1" fmla="*/ 5215466 w 5218252"/>
              <a:gd name="connsiteY1" fmla="*/ 0 h 2925427"/>
              <a:gd name="connsiteX2" fmla="*/ 5218252 w 5218252"/>
              <a:gd name="connsiteY2" fmla="*/ 1254332 h 2925427"/>
              <a:gd name="connsiteX3" fmla="*/ 5215466 w 5218252"/>
              <a:gd name="connsiteY3" fmla="*/ 2925427 h 2925427"/>
              <a:gd name="connsiteX4" fmla="*/ 3539923 w 5218252"/>
              <a:gd name="connsiteY4" fmla="*/ 2921086 h 2925427"/>
              <a:gd name="connsiteX5" fmla="*/ 0 w 5218252"/>
              <a:gd name="connsiteY5" fmla="*/ 2925427 h 2925427"/>
              <a:gd name="connsiteX6" fmla="*/ 0 w 5218252"/>
              <a:gd name="connsiteY6" fmla="*/ 0 h 2925427"/>
              <a:gd name="connsiteX0" fmla="*/ 0 w 5218252"/>
              <a:gd name="connsiteY0" fmla="*/ 0 h 2925427"/>
              <a:gd name="connsiteX1" fmla="*/ 5215466 w 5218252"/>
              <a:gd name="connsiteY1" fmla="*/ 0 h 2925427"/>
              <a:gd name="connsiteX2" fmla="*/ 5218252 w 5218252"/>
              <a:gd name="connsiteY2" fmla="*/ 1254332 h 2925427"/>
              <a:gd name="connsiteX3" fmla="*/ 4347365 w 5218252"/>
              <a:gd name="connsiteY3" fmla="*/ 2057326 h 2925427"/>
              <a:gd name="connsiteX4" fmla="*/ 3539923 w 5218252"/>
              <a:gd name="connsiteY4" fmla="*/ 2921086 h 2925427"/>
              <a:gd name="connsiteX5" fmla="*/ 0 w 5218252"/>
              <a:gd name="connsiteY5" fmla="*/ 2925427 h 2925427"/>
              <a:gd name="connsiteX6" fmla="*/ 0 w 5218252"/>
              <a:gd name="connsiteY6" fmla="*/ 0 h 2925427"/>
              <a:gd name="connsiteX0" fmla="*/ 0 w 5218252"/>
              <a:gd name="connsiteY0" fmla="*/ 0 h 2925427"/>
              <a:gd name="connsiteX1" fmla="*/ 5215466 w 5218252"/>
              <a:gd name="connsiteY1" fmla="*/ 0 h 2925427"/>
              <a:gd name="connsiteX2" fmla="*/ 5218252 w 5218252"/>
              <a:gd name="connsiteY2" fmla="*/ 1254332 h 2925427"/>
              <a:gd name="connsiteX3" fmla="*/ 4347365 w 5218252"/>
              <a:gd name="connsiteY3" fmla="*/ 2057326 h 2925427"/>
              <a:gd name="connsiteX4" fmla="*/ 3539923 w 5218252"/>
              <a:gd name="connsiteY4" fmla="*/ 2921086 h 2925427"/>
              <a:gd name="connsiteX5" fmla="*/ 0 w 5218252"/>
              <a:gd name="connsiteY5" fmla="*/ 2925427 h 2925427"/>
              <a:gd name="connsiteX6" fmla="*/ 0 w 5218252"/>
              <a:gd name="connsiteY6" fmla="*/ 0 h 2925427"/>
              <a:gd name="connsiteX0" fmla="*/ 0 w 5218252"/>
              <a:gd name="connsiteY0" fmla="*/ 0 h 2925427"/>
              <a:gd name="connsiteX1" fmla="*/ 5215466 w 5218252"/>
              <a:gd name="connsiteY1" fmla="*/ 0 h 2925427"/>
              <a:gd name="connsiteX2" fmla="*/ 5218252 w 5218252"/>
              <a:gd name="connsiteY2" fmla="*/ 1254332 h 2925427"/>
              <a:gd name="connsiteX3" fmla="*/ 4347365 w 5218252"/>
              <a:gd name="connsiteY3" fmla="*/ 2057326 h 2925427"/>
              <a:gd name="connsiteX4" fmla="*/ 3539923 w 5218252"/>
              <a:gd name="connsiteY4" fmla="*/ 2921086 h 2925427"/>
              <a:gd name="connsiteX5" fmla="*/ 0 w 5218252"/>
              <a:gd name="connsiteY5" fmla="*/ 2925427 h 2925427"/>
              <a:gd name="connsiteX6" fmla="*/ 0 w 5218252"/>
              <a:gd name="connsiteY6" fmla="*/ 0 h 2925427"/>
              <a:gd name="connsiteX0" fmla="*/ 0 w 5218252"/>
              <a:gd name="connsiteY0" fmla="*/ 0 h 2925427"/>
              <a:gd name="connsiteX1" fmla="*/ 5215466 w 5218252"/>
              <a:gd name="connsiteY1" fmla="*/ 0 h 2925427"/>
              <a:gd name="connsiteX2" fmla="*/ 5218252 w 5218252"/>
              <a:gd name="connsiteY2" fmla="*/ 1254332 h 2925427"/>
              <a:gd name="connsiteX3" fmla="*/ 4443618 w 5218252"/>
              <a:gd name="connsiteY3" fmla="*/ 2132189 h 2925427"/>
              <a:gd name="connsiteX4" fmla="*/ 3539923 w 5218252"/>
              <a:gd name="connsiteY4" fmla="*/ 2921086 h 2925427"/>
              <a:gd name="connsiteX5" fmla="*/ 0 w 5218252"/>
              <a:gd name="connsiteY5" fmla="*/ 2925427 h 2925427"/>
              <a:gd name="connsiteX6" fmla="*/ 0 w 5218252"/>
              <a:gd name="connsiteY6" fmla="*/ 0 h 2925427"/>
              <a:gd name="connsiteX0" fmla="*/ 0 w 5218252"/>
              <a:gd name="connsiteY0" fmla="*/ 0 h 2925427"/>
              <a:gd name="connsiteX1" fmla="*/ 5215466 w 5218252"/>
              <a:gd name="connsiteY1" fmla="*/ 0 h 2925427"/>
              <a:gd name="connsiteX2" fmla="*/ 5218252 w 5218252"/>
              <a:gd name="connsiteY2" fmla="*/ 1254332 h 2925427"/>
              <a:gd name="connsiteX3" fmla="*/ 4400840 w 5218252"/>
              <a:gd name="connsiteY3" fmla="*/ 2057326 h 2925427"/>
              <a:gd name="connsiteX4" fmla="*/ 3539923 w 5218252"/>
              <a:gd name="connsiteY4" fmla="*/ 2921086 h 2925427"/>
              <a:gd name="connsiteX5" fmla="*/ 0 w 5218252"/>
              <a:gd name="connsiteY5" fmla="*/ 2925427 h 2925427"/>
              <a:gd name="connsiteX6" fmla="*/ 0 w 5218252"/>
              <a:gd name="connsiteY6" fmla="*/ 0 h 2925427"/>
              <a:gd name="connsiteX0" fmla="*/ 0 w 5218252"/>
              <a:gd name="connsiteY0" fmla="*/ 0 h 2925427"/>
              <a:gd name="connsiteX1" fmla="*/ 5215466 w 5218252"/>
              <a:gd name="connsiteY1" fmla="*/ 0 h 2925427"/>
              <a:gd name="connsiteX2" fmla="*/ 5218252 w 5218252"/>
              <a:gd name="connsiteY2" fmla="*/ 1254332 h 2925427"/>
              <a:gd name="connsiteX3" fmla="*/ 4400840 w 5218252"/>
              <a:gd name="connsiteY3" fmla="*/ 2057326 h 2925427"/>
              <a:gd name="connsiteX4" fmla="*/ 3539923 w 5218252"/>
              <a:gd name="connsiteY4" fmla="*/ 2921086 h 2925427"/>
              <a:gd name="connsiteX5" fmla="*/ 0 w 5218252"/>
              <a:gd name="connsiteY5" fmla="*/ 2925427 h 2925427"/>
              <a:gd name="connsiteX6" fmla="*/ 0 w 5218252"/>
              <a:gd name="connsiteY6" fmla="*/ 0 h 2925427"/>
              <a:gd name="connsiteX0" fmla="*/ 0 w 5218252"/>
              <a:gd name="connsiteY0" fmla="*/ 0 h 2925427"/>
              <a:gd name="connsiteX1" fmla="*/ 5215466 w 5218252"/>
              <a:gd name="connsiteY1" fmla="*/ 0 h 2925427"/>
              <a:gd name="connsiteX2" fmla="*/ 5218252 w 5218252"/>
              <a:gd name="connsiteY2" fmla="*/ 1254332 h 2925427"/>
              <a:gd name="connsiteX3" fmla="*/ 4400840 w 5218252"/>
              <a:gd name="connsiteY3" fmla="*/ 2057326 h 2925427"/>
              <a:gd name="connsiteX4" fmla="*/ 3539923 w 5218252"/>
              <a:gd name="connsiteY4" fmla="*/ 2921086 h 2925427"/>
              <a:gd name="connsiteX5" fmla="*/ 0 w 5218252"/>
              <a:gd name="connsiteY5" fmla="*/ 2925427 h 2925427"/>
              <a:gd name="connsiteX6" fmla="*/ 0 w 5218252"/>
              <a:gd name="connsiteY6" fmla="*/ 0 h 2925427"/>
              <a:gd name="connsiteX0" fmla="*/ 0 w 5218252"/>
              <a:gd name="connsiteY0" fmla="*/ 0 h 2926433"/>
              <a:gd name="connsiteX1" fmla="*/ 5215466 w 5218252"/>
              <a:gd name="connsiteY1" fmla="*/ 0 h 2926433"/>
              <a:gd name="connsiteX2" fmla="*/ 5218252 w 5218252"/>
              <a:gd name="connsiteY2" fmla="*/ 1254332 h 2926433"/>
              <a:gd name="connsiteX3" fmla="*/ 4400840 w 5218252"/>
              <a:gd name="connsiteY3" fmla="*/ 2057326 h 2926433"/>
              <a:gd name="connsiteX4" fmla="*/ 3465060 w 5218252"/>
              <a:gd name="connsiteY4" fmla="*/ 2926433 h 2926433"/>
              <a:gd name="connsiteX5" fmla="*/ 0 w 5218252"/>
              <a:gd name="connsiteY5" fmla="*/ 2925427 h 2926433"/>
              <a:gd name="connsiteX6" fmla="*/ 0 w 5218252"/>
              <a:gd name="connsiteY6" fmla="*/ 0 h 292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8252" h="2926433">
                <a:moveTo>
                  <a:pt x="0" y="0"/>
                </a:moveTo>
                <a:lnTo>
                  <a:pt x="5215466" y="0"/>
                </a:lnTo>
                <a:cubicBezTo>
                  <a:pt x="5216395" y="418111"/>
                  <a:pt x="5217323" y="836221"/>
                  <a:pt x="5218252" y="1254332"/>
                </a:cubicBezTo>
                <a:cubicBezTo>
                  <a:pt x="4878069" y="1588738"/>
                  <a:pt x="4693039" y="1778643"/>
                  <a:pt x="4400840" y="2057326"/>
                </a:cubicBezTo>
                <a:cubicBezTo>
                  <a:pt x="4108641" y="2336009"/>
                  <a:pt x="3752032" y="2638513"/>
                  <a:pt x="3465060" y="2926433"/>
                </a:cubicBezTo>
                <a:lnTo>
                  <a:pt x="0" y="2925427"/>
                </a:lnTo>
                <a:lnTo>
                  <a:pt x="0" y="0"/>
                </a:lnTo>
                <a:close/>
              </a:path>
            </a:pathLst>
          </a:custGeom>
          <a:noFill/>
          <a:ln w="76200">
            <a:solidFill>
              <a:schemeClr val="accent4">
                <a:lumMod val="75000"/>
              </a:schemeClr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bridge connector"/>
          <p:cNvGrpSpPr/>
          <p:nvPr userDrawn="1"/>
        </p:nvGrpSpPr>
        <p:grpSpPr>
          <a:xfrm rot="19044447">
            <a:off x="3279739" y="1301305"/>
            <a:ext cx="2057400" cy="1543050"/>
            <a:chOff x="-3276600" y="-1295400"/>
            <a:chExt cx="2057400" cy="2057400"/>
          </a:xfrm>
        </p:grpSpPr>
        <p:cxnSp>
          <p:nvCxnSpPr>
            <p:cNvPr id="80" name="Straight Connector 79"/>
            <p:cNvCxnSpPr/>
            <p:nvPr/>
          </p:nvCxnSpPr>
          <p:spPr>
            <a:xfrm flipH="1" flipV="1">
              <a:off x="-2301433" y="-1295400"/>
              <a:ext cx="15433" cy="2057400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50000">
                    <a:schemeClr val="accent4">
                      <a:lumMod val="7500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V="1">
              <a:off x="-2301433" y="-581628"/>
              <a:ext cx="625033" cy="1315656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50000">
                    <a:schemeClr val="accent4">
                      <a:lumMod val="7500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H="1" flipV="1">
              <a:off x="-2971800" y="-609600"/>
              <a:ext cx="685800" cy="1371600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50000">
                    <a:schemeClr val="accent4">
                      <a:lumMod val="7500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-2301434" y="-914400"/>
              <a:ext cx="312517" cy="1582838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50000">
                    <a:schemeClr val="accent4">
                      <a:lumMod val="7500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 flipV="1">
              <a:off x="-2628900" y="-914400"/>
              <a:ext cx="342900" cy="1634442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50000">
                    <a:schemeClr val="accent4">
                      <a:lumMod val="7500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-2286000" y="-457200"/>
              <a:ext cx="1066800" cy="1191228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50000">
                    <a:schemeClr val="accent4">
                      <a:lumMod val="7500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 flipV="1">
              <a:off x="-3276600" y="-266700"/>
              <a:ext cx="990600" cy="1018572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50000">
                    <a:schemeClr val="accent4">
                      <a:lumMod val="7500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bridge connector"/>
          <p:cNvGrpSpPr/>
          <p:nvPr userDrawn="1"/>
        </p:nvGrpSpPr>
        <p:grpSpPr>
          <a:xfrm rot="8371936">
            <a:off x="4573017" y="2541821"/>
            <a:ext cx="2057400" cy="1543050"/>
            <a:chOff x="-3276600" y="-1295400"/>
            <a:chExt cx="2057400" cy="2057400"/>
          </a:xfrm>
        </p:grpSpPr>
        <p:cxnSp>
          <p:nvCxnSpPr>
            <p:cNvPr id="88" name="Straight Connector 87"/>
            <p:cNvCxnSpPr/>
            <p:nvPr/>
          </p:nvCxnSpPr>
          <p:spPr>
            <a:xfrm flipH="1" flipV="1">
              <a:off x="-2301433" y="-1295400"/>
              <a:ext cx="15433" cy="2057400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50000">
                    <a:schemeClr val="accent4">
                      <a:lumMod val="7500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-2301433" y="-581628"/>
              <a:ext cx="625033" cy="1315656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50000">
                    <a:schemeClr val="accent4">
                      <a:lumMod val="7500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H="1" flipV="1">
              <a:off x="-2971800" y="-609600"/>
              <a:ext cx="685800" cy="1371600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50000">
                    <a:schemeClr val="accent4">
                      <a:lumMod val="7500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-2301434" y="-914400"/>
              <a:ext cx="312517" cy="1582838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50000">
                    <a:schemeClr val="accent4">
                      <a:lumMod val="7500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H="1" flipV="1">
              <a:off x="-2628900" y="-914400"/>
              <a:ext cx="342900" cy="1634442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50000">
                    <a:schemeClr val="accent4">
                      <a:lumMod val="7500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V="1">
              <a:off x="-2286000" y="-457200"/>
              <a:ext cx="1066800" cy="1191228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50000">
                    <a:schemeClr val="accent4">
                      <a:lumMod val="7500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H="1" flipV="1">
              <a:off x="-3276600" y="-266700"/>
              <a:ext cx="990600" cy="1018572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50000">
                    <a:schemeClr val="accent4">
                      <a:lumMod val="7500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bridge"/>
          <p:cNvSpPr/>
          <p:nvPr userDrawn="1"/>
        </p:nvSpPr>
        <p:spPr>
          <a:xfrm rot="19044447">
            <a:off x="4589614" y="2486667"/>
            <a:ext cx="751236" cy="362642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6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9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pPr/>
              <a:t>6/7/15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6330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150"/>
            <a:ext cx="2438400" cy="871538"/>
          </a:xfrm>
        </p:spPr>
        <p:txBody>
          <a:bodyPr anchor="b"/>
          <a:lstStyle>
            <a:lvl1pPr algn="l">
              <a:defRPr sz="20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4200" y="71438"/>
            <a:ext cx="5562600" cy="451485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 sz="2000"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 sz="2000"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 sz="2000"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 sz="2000">
                <a:solidFill>
                  <a:schemeClr val="bg1">
                    <a:lumMod val="7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928688"/>
            <a:ext cx="2438400" cy="3657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pPr/>
              <a:t>6/7/15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2439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-457200"/>
            <a:ext cx="9144000" cy="285892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-76199" y="1543050"/>
            <a:ext cx="9318171" cy="365760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80000">
                <a:schemeClr val="tx1">
                  <a:lumMod val="95000"/>
                  <a:lumOff val="5000"/>
                </a:schemeClr>
              </a:gs>
              <a:gs pos="100000">
                <a:schemeClr val="dk1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8762"/>
            <a:ext cx="2438400" cy="871538"/>
          </a:xfrm>
        </p:spPr>
        <p:txBody>
          <a:bodyPr anchor="b"/>
          <a:lstStyle>
            <a:lvl1pPr algn="l">
              <a:defRPr sz="2000" b="1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4200" y="1543050"/>
            <a:ext cx="5562600" cy="451485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 sz="2000"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 sz="2000"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 sz="2000"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 sz="2000">
                <a:solidFill>
                  <a:schemeClr val="bg1">
                    <a:lumMod val="7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400301"/>
            <a:ext cx="2438400" cy="3657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pPr/>
              <a:t>6/7/15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5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354330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57400" y="342900"/>
            <a:ext cx="5486400" cy="2971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57400" y="396835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pPr/>
              <a:t>6/7/15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023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gradFill flip="none" rotWithShape="1">
          <a:gsLst>
            <a:gs pos="1000">
              <a:schemeClr val="tx1">
                <a:lumMod val="95000"/>
                <a:lumOff val="5000"/>
              </a:schemeClr>
            </a:gs>
            <a:gs pos="34000">
              <a:schemeClr val="tx1">
                <a:lumMod val="85000"/>
                <a:lumOff val="15000"/>
              </a:schemeClr>
            </a:gs>
            <a:gs pos="7800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pPr/>
              <a:t>6/7/15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351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gradFill flip="none" rotWithShape="1">
          <a:gsLst>
            <a:gs pos="1000">
              <a:schemeClr val="tx1">
                <a:lumMod val="95000"/>
                <a:lumOff val="5000"/>
              </a:schemeClr>
            </a:gs>
            <a:gs pos="34000">
              <a:schemeClr val="tx1">
                <a:lumMod val="85000"/>
                <a:lumOff val="15000"/>
              </a:schemeClr>
            </a:gs>
            <a:gs pos="7800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6200" y="228600"/>
            <a:ext cx="990600" cy="4388644"/>
          </a:xfr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7162800" cy="4388644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pPr/>
              <a:t>6/7/15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113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 userDrawn="1"/>
        </p:nvSpPr>
        <p:spPr>
          <a:xfrm>
            <a:off x="0" y="4229100"/>
            <a:ext cx="9144000" cy="914401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80000">
                <a:schemeClr val="tx1">
                  <a:lumMod val="95000"/>
                  <a:lumOff val="5000"/>
                </a:schemeClr>
              </a:gs>
              <a:gs pos="100000">
                <a:schemeClr val="dk1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 userDrawn="1"/>
        </p:nvSpPr>
        <p:spPr>
          <a:xfrm>
            <a:off x="0" y="0"/>
            <a:ext cx="9144000" cy="914401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80000">
                <a:schemeClr val="tx1">
                  <a:lumMod val="95000"/>
                  <a:lumOff val="5000"/>
                </a:schemeClr>
              </a:gs>
              <a:gs pos="100000">
                <a:schemeClr val="dk1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816" y="2362200"/>
            <a:ext cx="4249038" cy="179147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992948"/>
            <a:ext cx="5215582" cy="219898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pPr/>
              <a:t>6/7/15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8468"/>
            <a:ext cx="7772400" cy="700088"/>
          </a:xfrm>
        </p:spPr>
        <p:txBody>
          <a:bodyPr anchor="b">
            <a:normAutofit/>
          </a:bodyPr>
          <a:lstStyle>
            <a:lvl1pPr algn="l">
              <a:defRPr sz="32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56566" y="4514850"/>
            <a:ext cx="6400800" cy="51435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31" name="Rectangle 30"/>
          <p:cNvSpPr/>
          <p:nvPr userDrawn="1"/>
        </p:nvSpPr>
        <p:spPr>
          <a:xfrm rot="19447869">
            <a:off x="3232183" y="2270423"/>
            <a:ext cx="3472401" cy="83311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 userDrawn="1"/>
        </p:nvSpPr>
        <p:spPr>
          <a:xfrm>
            <a:off x="4844582" y="2335863"/>
            <a:ext cx="4218272" cy="1803036"/>
          </a:xfrm>
          <a:custGeom>
            <a:avLst/>
            <a:gdLst>
              <a:gd name="connsiteX0" fmla="*/ 0 w 4214421"/>
              <a:gd name="connsiteY0" fmla="*/ 0 h 2399475"/>
              <a:gd name="connsiteX1" fmla="*/ 4214421 w 4214421"/>
              <a:gd name="connsiteY1" fmla="*/ 0 h 2399475"/>
              <a:gd name="connsiteX2" fmla="*/ 4214421 w 4214421"/>
              <a:gd name="connsiteY2" fmla="*/ 2399475 h 2399475"/>
              <a:gd name="connsiteX3" fmla="*/ 0 w 4214421"/>
              <a:gd name="connsiteY3" fmla="*/ 2399475 h 2399475"/>
              <a:gd name="connsiteX4" fmla="*/ 0 w 4214421"/>
              <a:gd name="connsiteY4" fmla="*/ 0 h 2399475"/>
              <a:gd name="connsiteX0" fmla="*/ 0 w 4214421"/>
              <a:gd name="connsiteY0" fmla="*/ 4573 h 2404048"/>
              <a:gd name="connsiteX1" fmla="*/ 1339580 w 4214421"/>
              <a:gd name="connsiteY1" fmla="*/ 0 h 2404048"/>
              <a:gd name="connsiteX2" fmla="*/ 4214421 w 4214421"/>
              <a:gd name="connsiteY2" fmla="*/ 4573 h 2404048"/>
              <a:gd name="connsiteX3" fmla="*/ 4214421 w 4214421"/>
              <a:gd name="connsiteY3" fmla="*/ 2404048 h 2404048"/>
              <a:gd name="connsiteX4" fmla="*/ 0 w 4214421"/>
              <a:gd name="connsiteY4" fmla="*/ 2404048 h 2404048"/>
              <a:gd name="connsiteX5" fmla="*/ 0 w 4214421"/>
              <a:gd name="connsiteY5" fmla="*/ 4573 h 2404048"/>
              <a:gd name="connsiteX0" fmla="*/ 3851 w 4218272"/>
              <a:gd name="connsiteY0" fmla="*/ 4573 h 2404048"/>
              <a:gd name="connsiteX1" fmla="*/ 1343431 w 4218272"/>
              <a:gd name="connsiteY1" fmla="*/ 0 h 2404048"/>
              <a:gd name="connsiteX2" fmla="*/ 4218272 w 4218272"/>
              <a:gd name="connsiteY2" fmla="*/ 4573 h 2404048"/>
              <a:gd name="connsiteX3" fmla="*/ 4218272 w 4218272"/>
              <a:gd name="connsiteY3" fmla="*/ 2404048 h 2404048"/>
              <a:gd name="connsiteX4" fmla="*/ 3851 w 4218272"/>
              <a:gd name="connsiteY4" fmla="*/ 2404048 h 2404048"/>
              <a:gd name="connsiteX5" fmla="*/ 0 w 4218272"/>
              <a:gd name="connsiteY5" fmla="*/ 1287093 h 2404048"/>
              <a:gd name="connsiteX6" fmla="*/ 3851 w 4218272"/>
              <a:gd name="connsiteY6" fmla="*/ 4573 h 2404048"/>
              <a:gd name="connsiteX0" fmla="*/ 606228 w 4218272"/>
              <a:gd name="connsiteY0" fmla="*/ 702291 h 2404048"/>
              <a:gd name="connsiteX1" fmla="*/ 1343431 w 4218272"/>
              <a:gd name="connsiteY1" fmla="*/ 0 h 2404048"/>
              <a:gd name="connsiteX2" fmla="*/ 4218272 w 4218272"/>
              <a:gd name="connsiteY2" fmla="*/ 4573 h 2404048"/>
              <a:gd name="connsiteX3" fmla="*/ 4218272 w 4218272"/>
              <a:gd name="connsiteY3" fmla="*/ 2404048 h 2404048"/>
              <a:gd name="connsiteX4" fmla="*/ 3851 w 4218272"/>
              <a:gd name="connsiteY4" fmla="*/ 2404048 h 2404048"/>
              <a:gd name="connsiteX5" fmla="*/ 0 w 4218272"/>
              <a:gd name="connsiteY5" fmla="*/ 1287093 h 2404048"/>
              <a:gd name="connsiteX6" fmla="*/ 606228 w 4218272"/>
              <a:gd name="connsiteY6" fmla="*/ 702291 h 2404048"/>
              <a:gd name="connsiteX0" fmla="*/ 606228 w 4218272"/>
              <a:gd name="connsiteY0" fmla="*/ 702291 h 2404048"/>
              <a:gd name="connsiteX1" fmla="*/ 1343431 w 4218272"/>
              <a:gd name="connsiteY1" fmla="*/ 0 h 2404048"/>
              <a:gd name="connsiteX2" fmla="*/ 4218272 w 4218272"/>
              <a:gd name="connsiteY2" fmla="*/ 4573 h 2404048"/>
              <a:gd name="connsiteX3" fmla="*/ 4218272 w 4218272"/>
              <a:gd name="connsiteY3" fmla="*/ 2404048 h 2404048"/>
              <a:gd name="connsiteX4" fmla="*/ 3851 w 4218272"/>
              <a:gd name="connsiteY4" fmla="*/ 2404048 h 2404048"/>
              <a:gd name="connsiteX5" fmla="*/ 0 w 4218272"/>
              <a:gd name="connsiteY5" fmla="*/ 1287093 h 2404048"/>
              <a:gd name="connsiteX6" fmla="*/ 606228 w 4218272"/>
              <a:gd name="connsiteY6" fmla="*/ 702291 h 2404048"/>
              <a:gd name="connsiteX0" fmla="*/ 606228 w 4218272"/>
              <a:gd name="connsiteY0" fmla="*/ 702291 h 2404048"/>
              <a:gd name="connsiteX1" fmla="*/ 1343431 w 4218272"/>
              <a:gd name="connsiteY1" fmla="*/ 0 h 2404048"/>
              <a:gd name="connsiteX2" fmla="*/ 4218272 w 4218272"/>
              <a:gd name="connsiteY2" fmla="*/ 4573 h 2404048"/>
              <a:gd name="connsiteX3" fmla="*/ 4218272 w 4218272"/>
              <a:gd name="connsiteY3" fmla="*/ 2404048 h 2404048"/>
              <a:gd name="connsiteX4" fmla="*/ 3851 w 4218272"/>
              <a:gd name="connsiteY4" fmla="*/ 2404048 h 2404048"/>
              <a:gd name="connsiteX5" fmla="*/ 0 w 4218272"/>
              <a:gd name="connsiteY5" fmla="*/ 1287093 h 2404048"/>
              <a:gd name="connsiteX6" fmla="*/ 606228 w 4218272"/>
              <a:gd name="connsiteY6" fmla="*/ 702291 h 2404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18272" h="2404048">
                <a:moveTo>
                  <a:pt x="606228" y="702291"/>
                </a:moveTo>
                <a:lnTo>
                  <a:pt x="1343431" y="0"/>
                </a:lnTo>
                <a:lnTo>
                  <a:pt x="4218272" y="4573"/>
                </a:lnTo>
                <a:lnTo>
                  <a:pt x="4218272" y="2404048"/>
                </a:lnTo>
                <a:lnTo>
                  <a:pt x="3851" y="2404048"/>
                </a:lnTo>
                <a:cubicBezTo>
                  <a:pt x="2567" y="2031730"/>
                  <a:pt x="1284" y="1659411"/>
                  <a:pt x="0" y="1287093"/>
                </a:cubicBezTo>
                <a:cubicBezTo>
                  <a:pt x="291639" y="1019931"/>
                  <a:pt x="344925" y="973787"/>
                  <a:pt x="606228" y="702291"/>
                </a:cubicBezTo>
                <a:close/>
              </a:path>
            </a:pathLst>
          </a:custGeom>
          <a:noFill/>
          <a:ln w="76200">
            <a:solidFill>
              <a:schemeClr val="accent4">
                <a:lumMod val="75000"/>
              </a:schemeClr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/>
          </a:p>
        </p:txBody>
      </p:sp>
      <p:sp>
        <p:nvSpPr>
          <p:cNvPr id="50" name="Rectangle 49"/>
          <p:cNvSpPr/>
          <p:nvPr userDrawn="1"/>
        </p:nvSpPr>
        <p:spPr>
          <a:xfrm>
            <a:off x="76201" y="992949"/>
            <a:ext cx="5218252" cy="2194825"/>
          </a:xfrm>
          <a:custGeom>
            <a:avLst/>
            <a:gdLst>
              <a:gd name="connsiteX0" fmla="*/ 0 w 5215466"/>
              <a:gd name="connsiteY0" fmla="*/ 0 h 2925427"/>
              <a:gd name="connsiteX1" fmla="*/ 5215466 w 5215466"/>
              <a:gd name="connsiteY1" fmla="*/ 0 h 2925427"/>
              <a:gd name="connsiteX2" fmla="*/ 5215466 w 5215466"/>
              <a:gd name="connsiteY2" fmla="*/ 2925427 h 2925427"/>
              <a:gd name="connsiteX3" fmla="*/ 0 w 5215466"/>
              <a:gd name="connsiteY3" fmla="*/ 2925427 h 2925427"/>
              <a:gd name="connsiteX4" fmla="*/ 0 w 5215466"/>
              <a:gd name="connsiteY4" fmla="*/ 0 h 2925427"/>
              <a:gd name="connsiteX0" fmla="*/ 0 w 5215466"/>
              <a:gd name="connsiteY0" fmla="*/ 0 h 2925427"/>
              <a:gd name="connsiteX1" fmla="*/ 5215466 w 5215466"/>
              <a:gd name="connsiteY1" fmla="*/ 0 h 2925427"/>
              <a:gd name="connsiteX2" fmla="*/ 5215466 w 5215466"/>
              <a:gd name="connsiteY2" fmla="*/ 2925427 h 2925427"/>
              <a:gd name="connsiteX3" fmla="*/ 3539923 w 5215466"/>
              <a:gd name="connsiteY3" fmla="*/ 2921086 h 2925427"/>
              <a:gd name="connsiteX4" fmla="*/ 0 w 5215466"/>
              <a:gd name="connsiteY4" fmla="*/ 2925427 h 2925427"/>
              <a:gd name="connsiteX5" fmla="*/ 0 w 5215466"/>
              <a:gd name="connsiteY5" fmla="*/ 0 h 2925427"/>
              <a:gd name="connsiteX0" fmla="*/ 0 w 5218252"/>
              <a:gd name="connsiteY0" fmla="*/ 0 h 2925427"/>
              <a:gd name="connsiteX1" fmla="*/ 5215466 w 5218252"/>
              <a:gd name="connsiteY1" fmla="*/ 0 h 2925427"/>
              <a:gd name="connsiteX2" fmla="*/ 5218252 w 5218252"/>
              <a:gd name="connsiteY2" fmla="*/ 1254332 h 2925427"/>
              <a:gd name="connsiteX3" fmla="*/ 5215466 w 5218252"/>
              <a:gd name="connsiteY3" fmla="*/ 2925427 h 2925427"/>
              <a:gd name="connsiteX4" fmla="*/ 3539923 w 5218252"/>
              <a:gd name="connsiteY4" fmla="*/ 2921086 h 2925427"/>
              <a:gd name="connsiteX5" fmla="*/ 0 w 5218252"/>
              <a:gd name="connsiteY5" fmla="*/ 2925427 h 2925427"/>
              <a:gd name="connsiteX6" fmla="*/ 0 w 5218252"/>
              <a:gd name="connsiteY6" fmla="*/ 0 h 2925427"/>
              <a:gd name="connsiteX0" fmla="*/ 0 w 5218252"/>
              <a:gd name="connsiteY0" fmla="*/ 0 h 2925427"/>
              <a:gd name="connsiteX1" fmla="*/ 5215466 w 5218252"/>
              <a:gd name="connsiteY1" fmla="*/ 0 h 2925427"/>
              <a:gd name="connsiteX2" fmla="*/ 5218252 w 5218252"/>
              <a:gd name="connsiteY2" fmla="*/ 1254332 h 2925427"/>
              <a:gd name="connsiteX3" fmla="*/ 4347365 w 5218252"/>
              <a:gd name="connsiteY3" fmla="*/ 2057326 h 2925427"/>
              <a:gd name="connsiteX4" fmla="*/ 3539923 w 5218252"/>
              <a:gd name="connsiteY4" fmla="*/ 2921086 h 2925427"/>
              <a:gd name="connsiteX5" fmla="*/ 0 w 5218252"/>
              <a:gd name="connsiteY5" fmla="*/ 2925427 h 2925427"/>
              <a:gd name="connsiteX6" fmla="*/ 0 w 5218252"/>
              <a:gd name="connsiteY6" fmla="*/ 0 h 2925427"/>
              <a:gd name="connsiteX0" fmla="*/ 0 w 5218252"/>
              <a:gd name="connsiteY0" fmla="*/ 0 h 2925427"/>
              <a:gd name="connsiteX1" fmla="*/ 5215466 w 5218252"/>
              <a:gd name="connsiteY1" fmla="*/ 0 h 2925427"/>
              <a:gd name="connsiteX2" fmla="*/ 5218252 w 5218252"/>
              <a:gd name="connsiteY2" fmla="*/ 1254332 h 2925427"/>
              <a:gd name="connsiteX3" fmla="*/ 4347365 w 5218252"/>
              <a:gd name="connsiteY3" fmla="*/ 2057326 h 2925427"/>
              <a:gd name="connsiteX4" fmla="*/ 3539923 w 5218252"/>
              <a:gd name="connsiteY4" fmla="*/ 2921086 h 2925427"/>
              <a:gd name="connsiteX5" fmla="*/ 0 w 5218252"/>
              <a:gd name="connsiteY5" fmla="*/ 2925427 h 2925427"/>
              <a:gd name="connsiteX6" fmla="*/ 0 w 5218252"/>
              <a:gd name="connsiteY6" fmla="*/ 0 h 2925427"/>
              <a:gd name="connsiteX0" fmla="*/ 0 w 5218252"/>
              <a:gd name="connsiteY0" fmla="*/ 0 h 2925427"/>
              <a:gd name="connsiteX1" fmla="*/ 5215466 w 5218252"/>
              <a:gd name="connsiteY1" fmla="*/ 0 h 2925427"/>
              <a:gd name="connsiteX2" fmla="*/ 5218252 w 5218252"/>
              <a:gd name="connsiteY2" fmla="*/ 1254332 h 2925427"/>
              <a:gd name="connsiteX3" fmla="*/ 4347365 w 5218252"/>
              <a:gd name="connsiteY3" fmla="*/ 2057326 h 2925427"/>
              <a:gd name="connsiteX4" fmla="*/ 3539923 w 5218252"/>
              <a:gd name="connsiteY4" fmla="*/ 2921086 h 2925427"/>
              <a:gd name="connsiteX5" fmla="*/ 0 w 5218252"/>
              <a:gd name="connsiteY5" fmla="*/ 2925427 h 2925427"/>
              <a:gd name="connsiteX6" fmla="*/ 0 w 5218252"/>
              <a:gd name="connsiteY6" fmla="*/ 0 h 2925427"/>
              <a:gd name="connsiteX0" fmla="*/ 0 w 5218252"/>
              <a:gd name="connsiteY0" fmla="*/ 0 h 2925427"/>
              <a:gd name="connsiteX1" fmla="*/ 5215466 w 5218252"/>
              <a:gd name="connsiteY1" fmla="*/ 0 h 2925427"/>
              <a:gd name="connsiteX2" fmla="*/ 5218252 w 5218252"/>
              <a:gd name="connsiteY2" fmla="*/ 1254332 h 2925427"/>
              <a:gd name="connsiteX3" fmla="*/ 4443618 w 5218252"/>
              <a:gd name="connsiteY3" fmla="*/ 2132189 h 2925427"/>
              <a:gd name="connsiteX4" fmla="*/ 3539923 w 5218252"/>
              <a:gd name="connsiteY4" fmla="*/ 2921086 h 2925427"/>
              <a:gd name="connsiteX5" fmla="*/ 0 w 5218252"/>
              <a:gd name="connsiteY5" fmla="*/ 2925427 h 2925427"/>
              <a:gd name="connsiteX6" fmla="*/ 0 w 5218252"/>
              <a:gd name="connsiteY6" fmla="*/ 0 h 2925427"/>
              <a:gd name="connsiteX0" fmla="*/ 0 w 5218252"/>
              <a:gd name="connsiteY0" fmla="*/ 0 h 2925427"/>
              <a:gd name="connsiteX1" fmla="*/ 5215466 w 5218252"/>
              <a:gd name="connsiteY1" fmla="*/ 0 h 2925427"/>
              <a:gd name="connsiteX2" fmla="*/ 5218252 w 5218252"/>
              <a:gd name="connsiteY2" fmla="*/ 1254332 h 2925427"/>
              <a:gd name="connsiteX3" fmla="*/ 4400840 w 5218252"/>
              <a:gd name="connsiteY3" fmla="*/ 2057326 h 2925427"/>
              <a:gd name="connsiteX4" fmla="*/ 3539923 w 5218252"/>
              <a:gd name="connsiteY4" fmla="*/ 2921086 h 2925427"/>
              <a:gd name="connsiteX5" fmla="*/ 0 w 5218252"/>
              <a:gd name="connsiteY5" fmla="*/ 2925427 h 2925427"/>
              <a:gd name="connsiteX6" fmla="*/ 0 w 5218252"/>
              <a:gd name="connsiteY6" fmla="*/ 0 h 2925427"/>
              <a:gd name="connsiteX0" fmla="*/ 0 w 5218252"/>
              <a:gd name="connsiteY0" fmla="*/ 0 h 2925427"/>
              <a:gd name="connsiteX1" fmla="*/ 5215466 w 5218252"/>
              <a:gd name="connsiteY1" fmla="*/ 0 h 2925427"/>
              <a:gd name="connsiteX2" fmla="*/ 5218252 w 5218252"/>
              <a:gd name="connsiteY2" fmla="*/ 1254332 h 2925427"/>
              <a:gd name="connsiteX3" fmla="*/ 4400840 w 5218252"/>
              <a:gd name="connsiteY3" fmla="*/ 2057326 h 2925427"/>
              <a:gd name="connsiteX4" fmla="*/ 3539923 w 5218252"/>
              <a:gd name="connsiteY4" fmla="*/ 2921086 h 2925427"/>
              <a:gd name="connsiteX5" fmla="*/ 0 w 5218252"/>
              <a:gd name="connsiteY5" fmla="*/ 2925427 h 2925427"/>
              <a:gd name="connsiteX6" fmla="*/ 0 w 5218252"/>
              <a:gd name="connsiteY6" fmla="*/ 0 h 2925427"/>
              <a:gd name="connsiteX0" fmla="*/ 0 w 5218252"/>
              <a:gd name="connsiteY0" fmla="*/ 0 h 2925427"/>
              <a:gd name="connsiteX1" fmla="*/ 5215466 w 5218252"/>
              <a:gd name="connsiteY1" fmla="*/ 0 h 2925427"/>
              <a:gd name="connsiteX2" fmla="*/ 5218252 w 5218252"/>
              <a:gd name="connsiteY2" fmla="*/ 1254332 h 2925427"/>
              <a:gd name="connsiteX3" fmla="*/ 4400840 w 5218252"/>
              <a:gd name="connsiteY3" fmla="*/ 2057326 h 2925427"/>
              <a:gd name="connsiteX4" fmla="*/ 3539923 w 5218252"/>
              <a:gd name="connsiteY4" fmla="*/ 2921086 h 2925427"/>
              <a:gd name="connsiteX5" fmla="*/ 0 w 5218252"/>
              <a:gd name="connsiteY5" fmla="*/ 2925427 h 2925427"/>
              <a:gd name="connsiteX6" fmla="*/ 0 w 5218252"/>
              <a:gd name="connsiteY6" fmla="*/ 0 h 2925427"/>
              <a:gd name="connsiteX0" fmla="*/ 0 w 5218252"/>
              <a:gd name="connsiteY0" fmla="*/ 0 h 2926433"/>
              <a:gd name="connsiteX1" fmla="*/ 5215466 w 5218252"/>
              <a:gd name="connsiteY1" fmla="*/ 0 h 2926433"/>
              <a:gd name="connsiteX2" fmla="*/ 5218252 w 5218252"/>
              <a:gd name="connsiteY2" fmla="*/ 1254332 h 2926433"/>
              <a:gd name="connsiteX3" fmla="*/ 4400840 w 5218252"/>
              <a:gd name="connsiteY3" fmla="*/ 2057326 h 2926433"/>
              <a:gd name="connsiteX4" fmla="*/ 3465060 w 5218252"/>
              <a:gd name="connsiteY4" fmla="*/ 2926433 h 2926433"/>
              <a:gd name="connsiteX5" fmla="*/ 0 w 5218252"/>
              <a:gd name="connsiteY5" fmla="*/ 2925427 h 2926433"/>
              <a:gd name="connsiteX6" fmla="*/ 0 w 5218252"/>
              <a:gd name="connsiteY6" fmla="*/ 0 h 292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8252" h="2926433">
                <a:moveTo>
                  <a:pt x="0" y="0"/>
                </a:moveTo>
                <a:lnTo>
                  <a:pt x="5215466" y="0"/>
                </a:lnTo>
                <a:cubicBezTo>
                  <a:pt x="5216395" y="418111"/>
                  <a:pt x="5217323" y="836221"/>
                  <a:pt x="5218252" y="1254332"/>
                </a:cubicBezTo>
                <a:cubicBezTo>
                  <a:pt x="4878069" y="1588738"/>
                  <a:pt x="4693039" y="1778643"/>
                  <a:pt x="4400840" y="2057326"/>
                </a:cubicBezTo>
                <a:cubicBezTo>
                  <a:pt x="4108641" y="2336009"/>
                  <a:pt x="3752032" y="2638513"/>
                  <a:pt x="3465060" y="2926433"/>
                </a:cubicBezTo>
                <a:lnTo>
                  <a:pt x="0" y="2925427"/>
                </a:lnTo>
                <a:lnTo>
                  <a:pt x="0" y="0"/>
                </a:lnTo>
                <a:close/>
              </a:path>
            </a:pathLst>
          </a:custGeom>
          <a:noFill/>
          <a:ln w="76200">
            <a:solidFill>
              <a:schemeClr val="accent4">
                <a:lumMod val="75000"/>
              </a:schemeClr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" name="bridge connector"/>
          <p:cNvGrpSpPr/>
          <p:nvPr userDrawn="1"/>
        </p:nvGrpSpPr>
        <p:grpSpPr>
          <a:xfrm rot="19044447">
            <a:off x="3279739" y="1301305"/>
            <a:ext cx="2057400" cy="1543050"/>
            <a:chOff x="-3276600" y="-1295400"/>
            <a:chExt cx="2057400" cy="2057400"/>
          </a:xfrm>
        </p:grpSpPr>
        <p:cxnSp>
          <p:nvCxnSpPr>
            <p:cNvPr id="92" name="Straight Connector 91"/>
            <p:cNvCxnSpPr/>
            <p:nvPr/>
          </p:nvCxnSpPr>
          <p:spPr>
            <a:xfrm flipH="1" flipV="1">
              <a:off x="-2301433" y="-1295400"/>
              <a:ext cx="15433" cy="2057400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50000">
                    <a:schemeClr val="accent4">
                      <a:lumMod val="7500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V="1">
              <a:off x="-2301433" y="-581628"/>
              <a:ext cx="625033" cy="1315656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50000">
                    <a:schemeClr val="accent4">
                      <a:lumMod val="7500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H="1" flipV="1">
              <a:off x="-2971800" y="-609600"/>
              <a:ext cx="685800" cy="1371600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50000">
                    <a:schemeClr val="accent4">
                      <a:lumMod val="7500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-2301434" y="-914400"/>
              <a:ext cx="312517" cy="1582838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50000">
                    <a:schemeClr val="accent4">
                      <a:lumMod val="7500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 flipV="1">
              <a:off x="-2628900" y="-914400"/>
              <a:ext cx="342900" cy="1634442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50000">
                    <a:schemeClr val="accent4">
                      <a:lumMod val="7500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V="1">
              <a:off x="-2286000" y="-457200"/>
              <a:ext cx="1066800" cy="1191228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50000">
                    <a:schemeClr val="accent4">
                      <a:lumMod val="7500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H="1" flipV="1">
              <a:off x="-3276600" y="-266700"/>
              <a:ext cx="990600" cy="1018572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50000">
                    <a:schemeClr val="accent4">
                      <a:lumMod val="7500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bridge connector"/>
          <p:cNvGrpSpPr/>
          <p:nvPr userDrawn="1"/>
        </p:nvGrpSpPr>
        <p:grpSpPr>
          <a:xfrm rot="8371936">
            <a:off x="4573017" y="2541821"/>
            <a:ext cx="2057400" cy="1543050"/>
            <a:chOff x="-3276600" y="-1295400"/>
            <a:chExt cx="2057400" cy="2057400"/>
          </a:xfrm>
        </p:grpSpPr>
        <p:cxnSp>
          <p:nvCxnSpPr>
            <p:cNvPr id="100" name="Straight Connector 99"/>
            <p:cNvCxnSpPr/>
            <p:nvPr/>
          </p:nvCxnSpPr>
          <p:spPr>
            <a:xfrm flipH="1" flipV="1">
              <a:off x="-2301433" y="-1295400"/>
              <a:ext cx="15433" cy="2057400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50000">
                    <a:schemeClr val="accent4">
                      <a:lumMod val="7500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V="1">
              <a:off x="-2301433" y="-581628"/>
              <a:ext cx="625033" cy="1315656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50000">
                    <a:schemeClr val="accent4">
                      <a:lumMod val="7500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H="1" flipV="1">
              <a:off x="-2971800" y="-609600"/>
              <a:ext cx="685800" cy="1371600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50000">
                    <a:schemeClr val="accent4">
                      <a:lumMod val="7500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V="1">
              <a:off x="-2301434" y="-914400"/>
              <a:ext cx="312517" cy="1582838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50000">
                    <a:schemeClr val="accent4">
                      <a:lumMod val="7500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H="1" flipV="1">
              <a:off x="-2628900" y="-914400"/>
              <a:ext cx="342900" cy="1634442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50000">
                    <a:schemeClr val="accent4">
                      <a:lumMod val="7500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V="1">
              <a:off x="-2286000" y="-457200"/>
              <a:ext cx="1066800" cy="1191228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50000">
                    <a:schemeClr val="accent4">
                      <a:lumMod val="7500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H="1" flipV="1">
              <a:off x="-3276600" y="-266700"/>
              <a:ext cx="990600" cy="1018572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50000">
                    <a:schemeClr val="accent4">
                      <a:lumMod val="7500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bridge"/>
          <p:cNvSpPr/>
          <p:nvPr userDrawn="1"/>
        </p:nvSpPr>
        <p:spPr>
          <a:xfrm rot="19044447">
            <a:off x="4589614" y="2486667"/>
            <a:ext cx="751236" cy="362642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988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33" y="114300"/>
            <a:ext cx="8536151" cy="3598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pPr/>
              <a:t>6/7/15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3948793"/>
            <a:ext cx="7772400" cy="700088"/>
          </a:xfr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539346"/>
            <a:ext cx="6400800" cy="514350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0" name="Rectangle 49"/>
          <p:cNvSpPr/>
          <p:nvPr userDrawn="1"/>
        </p:nvSpPr>
        <p:spPr>
          <a:xfrm>
            <a:off x="228600" y="114300"/>
            <a:ext cx="8524804" cy="3600450"/>
          </a:xfrm>
          <a:custGeom>
            <a:avLst/>
            <a:gdLst>
              <a:gd name="connsiteX0" fmla="*/ 0 w 5215466"/>
              <a:gd name="connsiteY0" fmla="*/ 0 h 2925427"/>
              <a:gd name="connsiteX1" fmla="*/ 5215466 w 5215466"/>
              <a:gd name="connsiteY1" fmla="*/ 0 h 2925427"/>
              <a:gd name="connsiteX2" fmla="*/ 5215466 w 5215466"/>
              <a:gd name="connsiteY2" fmla="*/ 2925427 h 2925427"/>
              <a:gd name="connsiteX3" fmla="*/ 0 w 5215466"/>
              <a:gd name="connsiteY3" fmla="*/ 2925427 h 2925427"/>
              <a:gd name="connsiteX4" fmla="*/ 0 w 5215466"/>
              <a:gd name="connsiteY4" fmla="*/ 0 h 2925427"/>
              <a:gd name="connsiteX0" fmla="*/ 0 w 5215466"/>
              <a:gd name="connsiteY0" fmla="*/ 0 h 2925427"/>
              <a:gd name="connsiteX1" fmla="*/ 5215466 w 5215466"/>
              <a:gd name="connsiteY1" fmla="*/ 0 h 2925427"/>
              <a:gd name="connsiteX2" fmla="*/ 5215466 w 5215466"/>
              <a:gd name="connsiteY2" fmla="*/ 2925427 h 2925427"/>
              <a:gd name="connsiteX3" fmla="*/ 3539923 w 5215466"/>
              <a:gd name="connsiteY3" fmla="*/ 2921086 h 2925427"/>
              <a:gd name="connsiteX4" fmla="*/ 0 w 5215466"/>
              <a:gd name="connsiteY4" fmla="*/ 2925427 h 2925427"/>
              <a:gd name="connsiteX5" fmla="*/ 0 w 5215466"/>
              <a:gd name="connsiteY5" fmla="*/ 0 h 2925427"/>
              <a:gd name="connsiteX0" fmla="*/ 0 w 5218252"/>
              <a:gd name="connsiteY0" fmla="*/ 0 h 2925427"/>
              <a:gd name="connsiteX1" fmla="*/ 5215466 w 5218252"/>
              <a:gd name="connsiteY1" fmla="*/ 0 h 2925427"/>
              <a:gd name="connsiteX2" fmla="*/ 5218252 w 5218252"/>
              <a:gd name="connsiteY2" fmla="*/ 1254332 h 2925427"/>
              <a:gd name="connsiteX3" fmla="*/ 5215466 w 5218252"/>
              <a:gd name="connsiteY3" fmla="*/ 2925427 h 2925427"/>
              <a:gd name="connsiteX4" fmla="*/ 3539923 w 5218252"/>
              <a:gd name="connsiteY4" fmla="*/ 2921086 h 2925427"/>
              <a:gd name="connsiteX5" fmla="*/ 0 w 5218252"/>
              <a:gd name="connsiteY5" fmla="*/ 2925427 h 2925427"/>
              <a:gd name="connsiteX6" fmla="*/ 0 w 5218252"/>
              <a:gd name="connsiteY6" fmla="*/ 0 h 2925427"/>
              <a:gd name="connsiteX0" fmla="*/ 0 w 5218252"/>
              <a:gd name="connsiteY0" fmla="*/ 0 h 2925427"/>
              <a:gd name="connsiteX1" fmla="*/ 5215466 w 5218252"/>
              <a:gd name="connsiteY1" fmla="*/ 0 h 2925427"/>
              <a:gd name="connsiteX2" fmla="*/ 5218252 w 5218252"/>
              <a:gd name="connsiteY2" fmla="*/ 1254332 h 2925427"/>
              <a:gd name="connsiteX3" fmla="*/ 4347365 w 5218252"/>
              <a:gd name="connsiteY3" fmla="*/ 2057326 h 2925427"/>
              <a:gd name="connsiteX4" fmla="*/ 3539923 w 5218252"/>
              <a:gd name="connsiteY4" fmla="*/ 2921086 h 2925427"/>
              <a:gd name="connsiteX5" fmla="*/ 0 w 5218252"/>
              <a:gd name="connsiteY5" fmla="*/ 2925427 h 2925427"/>
              <a:gd name="connsiteX6" fmla="*/ 0 w 5218252"/>
              <a:gd name="connsiteY6" fmla="*/ 0 h 2925427"/>
              <a:gd name="connsiteX0" fmla="*/ 0 w 5218252"/>
              <a:gd name="connsiteY0" fmla="*/ 0 h 2925427"/>
              <a:gd name="connsiteX1" fmla="*/ 5215466 w 5218252"/>
              <a:gd name="connsiteY1" fmla="*/ 0 h 2925427"/>
              <a:gd name="connsiteX2" fmla="*/ 5218252 w 5218252"/>
              <a:gd name="connsiteY2" fmla="*/ 1254332 h 2925427"/>
              <a:gd name="connsiteX3" fmla="*/ 4347365 w 5218252"/>
              <a:gd name="connsiteY3" fmla="*/ 2057326 h 2925427"/>
              <a:gd name="connsiteX4" fmla="*/ 3539923 w 5218252"/>
              <a:gd name="connsiteY4" fmla="*/ 2921086 h 2925427"/>
              <a:gd name="connsiteX5" fmla="*/ 0 w 5218252"/>
              <a:gd name="connsiteY5" fmla="*/ 2925427 h 2925427"/>
              <a:gd name="connsiteX6" fmla="*/ 0 w 5218252"/>
              <a:gd name="connsiteY6" fmla="*/ 0 h 2925427"/>
              <a:gd name="connsiteX0" fmla="*/ 0 w 5218252"/>
              <a:gd name="connsiteY0" fmla="*/ 0 h 2925427"/>
              <a:gd name="connsiteX1" fmla="*/ 5215466 w 5218252"/>
              <a:gd name="connsiteY1" fmla="*/ 0 h 2925427"/>
              <a:gd name="connsiteX2" fmla="*/ 5218252 w 5218252"/>
              <a:gd name="connsiteY2" fmla="*/ 1254332 h 2925427"/>
              <a:gd name="connsiteX3" fmla="*/ 4347365 w 5218252"/>
              <a:gd name="connsiteY3" fmla="*/ 2057326 h 2925427"/>
              <a:gd name="connsiteX4" fmla="*/ 3539923 w 5218252"/>
              <a:gd name="connsiteY4" fmla="*/ 2921086 h 2925427"/>
              <a:gd name="connsiteX5" fmla="*/ 0 w 5218252"/>
              <a:gd name="connsiteY5" fmla="*/ 2925427 h 2925427"/>
              <a:gd name="connsiteX6" fmla="*/ 0 w 5218252"/>
              <a:gd name="connsiteY6" fmla="*/ 0 h 2925427"/>
              <a:gd name="connsiteX0" fmla="*/ 0 w 5218252"/>
              <a:gd name="connsiteY0" fmla="*/ 0 h 2925427"/>
              <a:gd name="connsiteX1" fmla="*/ 5215466 w 5218252"/>
              <a:gd name="connsiteY1" fmla="*/ 0 h 2925427"/>
              <a:gd name="connsiteX2" fmla="*/ 5218252 w 5218252"/>
              <a:gd name="connsiteY2" fmla="*/ 1254332 h 2925427"/>
              <a:gd name="connsiteX3" fmla="*/ 4443618 w 5218252"/>
              <a:gd name="connsiteY3" fmla="*/ 2132189 h 2925427"/>
              <a:gd name="connsiteX4" fmla="*/ 3539923 w 5218252"/>
              <a:gd name="connsiteY4" fmla="*/ 2921086 h 2925427"/>
              <a:gd name="connsiteX5" fmla="*/ 0 w 5218252"/>
              <a:gd name="connsiteY5" fmla="*/ 2925427 h 2925427"/>
              <a:gd name="connsiteX6" fmla="*/ 0 w 5218252"/>
              <a:gd name="connsiteY6" fmla="*/ 0 h 2925427"/>
              <a:gd name="connsiteX0" fmla="*/ 0 w 5218252"/>
              <a:gd name="connsiteY0" fmla="*/ 0 h 2925427"/>
              <a:gd name="connsiteX1" fmla="*/ 5215466 w 5218252"/>
              <a:gd name="connsiteY1" fmla="*/ 0 h 2925427"/>
              <a:gd name="connsiteX2" fmla="*/ 5218252 w 5218252"/>
              <a:gd name="connsiteY2" fmla="*/ 1254332 h 2925427"/>
              <a:gd name="connsiteX3" fmla="*/ 4400840 w 5218252"/>
              <a:gd name="connsiteY3" fmla="*/ 2057326 h 2925427"/>
              <a:gd name="connsiteX4" fmla="*/ 3539923 w 5218252"/>
              <a:gd name="connsiteY4" fmla="*/ 2921086 h 2925427"/>
              <a:gd name="connsiteX5" fmla="*/ 0 w 5218252"/>
              <a:gd name="connsiteY5" fmla="*/ 2925427 h 2925427"/>
              <a:gd name="connsiteX6" fmla="*/ 0 w 5218252"/>
              <a:gd name="connsiteY6" fmla="*/ 0 h 2925427"/>
              <a:gd name="connsiteX0" fmla="*/ 0 w 5218252"/>
              <a:gd name="connsiteY0" fmla="*/ 0 h 2925427"/>
              <a:gd name="connsiteX1" fmla="*/ 5215466 w 5218252"/>
              <a:gd name="connsiteY1" fmla="*/ 0 h 2925427"/>
              <a:gd name="connsiteX2" fmla="*/ 5218252 w 5218252"/>
              <a:gd name="connsiteY2" fmla="*/ 1254332 h 2925427"/>
              <a:gd name="connsiteX3" fmla="*/ 4400840 w 5218252"/>
              <a:gd name="connsiteY3" fmla="*/ 2057326 h 2925427"/>
              <a:gd name="connsiteX4" fmla="*/ 3539923 w 5218252"/>
              <a:gd name="connsiteY4" fmla="*/ 2921086 h 2925427"/>
              <a:gd name="connsiteX5" fmla="*/ 0 w 5218252"/>
              <a:gd name="connsiteY5" fmla="*/ 2925427 h 2925427"/>
              <a:gd name="connsiteX6" fmla="*/ 0 w 5218252"/>
              <a:gd name="connsiteY6" fmla="*/ 0 h 2925427"/>
              <a:gd name="connsiteX0" fmla="*/ 0 w 5218252"/>
              <a:gd name="connsiteY0" fmla="*/ 0 h 2925427"/>
              <a:gd name="connsiteX1" fmla="*/ 5215466 w 5218252"/>
              <a:gd name="connsiteY1" fmla="*/ 0 h 2925427"/>
              <a:gd name="connsiteX2" fmla="*/ 5218252 w 5218252"/>
              <a:gd name="connsiteY2" fmla="*/ 1254332 h 2925427"/>
              <a:gd name="connsiteX3" fmla="*/ 4400840 w 5218252"/>
              <a:gd name="connsiteY3" fmla="*/ 2057326 h 2925427"/>
              <a:gd name="connsiteX4" fmla="*/ 3539923 w 5218252"/>
              <a:gd name="connsiteY4" fmla="*/ 2921086 h 2925427"/>
              <a:gd name="connsiteX5" fmla="*/ 0 w 5218252"/>
              <a:gd name="connsiteY5" fmla="*/ 2925427 h 2925427"/>
              <a:gd name="connsiteX6" fmla="*/ 0 w 5218252"/>
              <a:gd name="connsiteY6" fmla="*/ 0 h 2925427"/>
              <a:gd name="connsiteX0" fmla="*/ 0 w 5218252"/>
              <a:gd name="connsiteY0" fmla="*/ 0 h 2926433"/>
              <a:gd name="connsiteX1" fmla="*/ 5215466 w 5218252"/>
              <a:gd name="connsiteY1" fmla="*/ 0 h 2926433"/>
              <a:gd name="connsiteX2" fmla="*/ 5218252 w 5218252"/>
              <a:gd name="connsiteY2" fmla="*/ 1254332 h 2926433"/>
              <a:gd name="connsiteX3" fmla="*/ 4400840 w 5218252"/>
              <a:gd name="connsiteY3" fmla="*/ 2057326 h 2926433"/>
              <a:gd name="connsiteX4" fmla="*/ 3465060 w 5218252"/>
              <a:gd name="connsiteY4" fmla="*/ 2926433 h 2926433"/>
              <a:gd name="connsiteX5" fmla="*/ 0 w 5218252"/>
              <a:gd name="connsiteY5" fmla="*/ 2925427 h 2926433"/>
              <a:gd name="connsiteX6" fmla="*/ 0 w 5218252"/>
              <a:gd name="connsiteY6" fmla="*/ 0 h 2926433"/>
              <a:gd name="connsiteX0" fmla="*/ 0 w 5281016"/>
              <a:gd name="connsiteY0" fmla="*/ 0 h 3015316"/>
              <a:gd name="connsiteX1" fmla="*/ 5215466 w 5281016"/>
              <a:gd name="connsiteY1" fmla="*/ 0 h 3015316"/>
              <a:gd name="connsiteX2" fmla="*/ 5218252 w 5281016"/>
              <a:gd name="connsiteY2" fmla="*/ 1254332 h 3015316"/>
              <a:gd name="connsiteX3" fmla="*/ 5199493 w 5281016"/>
              <a:gd name="connsiteY3" fmla="*/ 2937002 h 3015316"/>
              <a:gd name="connsiteX4" fmla="*/ 3465060 w 5281016"/>
              <a:gd name="connsiteY4" fmla="*/ 2926433 h 3015316"/>
              <a:gd name="connsiteX5" fmla="*/ 0 w 5281016"/>
              <a:gd name="connsiteY5" fmla="*/ 2925427 h 3015316"/>
              <a:gd name="connsiteX6" fmla="*/ 0 w 5281016"/>
              <a:gd name="connsiteY6" fmla="*/ 0 h 3015316"/>
              <a:gd name="connsiteX0" fmla="*/ 0 w 5668556"/>
              <a:gd name="connsiteY0" fmla="*/ 0 h 3100633"/>
              <a:gd name="connsiteX1" fmla="*/ 5215466 w 5668556"/>
              <a:gd name="connsiteY1" fmla="*/ 0 h 3100633"/>
              <a:gd name="connsiteX2" fmla="*/ 5199493 w 5668556"/>
              <a:gd name="connsiteY2" fmla="*/ 2937002 h 3100633"/>
              <a:gd name="connsiteX3" fmla="*/ 3465060 w 5668556"/>
              <a:gd name="connsiteY3" fmla="*/ 2926433 h 3100633"/>
              <a:gd name="connsiteX4" fmla="*/ 0 w 5668556"/>
              <a:gd name="connsiteY4" fmla="*/ 2925427 h 3100633"/>
              <a:gd name="connsiteX5" fmla="*/ 0 w 5668556"/>
              <a:gd name="connsiteY5" fmla="*/ 0 h 3100633"/>
              <a:gd name="connsiteX0" fmla="*/ 0 w 5858460"/>
              <a:gd name="connsiteY0" fmla="*/ 0 h 3297659"/>
              <a:gd name="connsiteX1" fmla="*/ 5215466 w 5858460"/>
              <a:gd name="connsiteY1" fmla="*/ 0 h 3297659"/>
              <a:gd name="connsiteX2" fmla="*/ 5199493 w 5858460"/>
              <a:gd name="connsiteY2" fmla="*/ 2937002 h 3297659"/>
              <a:gd name="connsiteX3" fmla="*/ 0 w 5858460"/>
              <a:gd name="connsiteY3" fmla="*/ 2925427 h 3297659"/>
              <a:gd name="connsiteX4" fmla="*/ 0 w 5858460"/>
              <a:gd name="connsiteY4" fmla="*/ 0 h 3297659"/>
              <a:gd name="connsiteX0" fmla="*/ 0 w 5598263"/>
              <a:gd name="connsiteY0" fmla="*/ 0 h 3297659"/>
              <a:gd name="connsiteX1" fmla="*/ 5215466 w 5598263"/>
              <a:gd name="connsiteY1" fmla="*/ 0 h 3297659"/>
              <a:gd name="connsiteX2" fmla="*/ 5199493 w 5598263"/>
              <a:gd name="connsiteY2" fmla="*/ 2937002 h 3297659"/>
              <a:gd name="connsiteX3" fmla="*/ 0 w 5598263"/>
              <a:gd name="connsiteY3" fmla="*/ 2925427 h 3297659"/>
              <a:gd name="connsiteX4" fmla="*/ 0 w 5598263"/>
              <a:gd name="connsiteY4" fmla="*/ 0 h 3297659"/>
              <a:gd name="connsiteX0" fmla="*/ 0 w 5598263"/>
              <a:gd name="connsiteY0" fmla="*/ 0 h 3151725"/>
              <a:gd name="connsiteX1" fmla="*/ 5215466 w 5598263"/>
              <a:gd name="connsiteY1" fmla="*/ 0 h 3151725"/>
              <a:gd name="connsiteX2" fmla="*/ 5199493 w 5598263"/>
              <a:gd name="connsiteY2" fmla="*/ 2937002 h 3151725"/>
              <a:gd name="connsiteX3" fmla="*/ 0 w 5598263"/>
              <a:gd name="connsiteY3" fmla="*/ 2925427 h 3151725"/>
              <a:gd name="connsiteX4" fmla="*/ 0 w 5598263"/>
              <a:gd name="connsiteY4" fmla="*/ 0 h 3151725"/>
              <a:gd name="connsiteX0" fmla="*/ 0 w 5598263"/>
              <a:gd name="connsiteY0" fmla="*/ 0 h 2951183"/>
              <a:gd name="connsiteX1" fmla="*/ 5215466 w 5598263"/>
              <a:gd name="connsiteY1" fmla="*/ 0 h 2951183"/>
              <a:gd name="connsiteX2" fmla="*/ 5199493 w 5598263"/>
              <a:gd name="connsiteY2" fmla="*/ 2937002 h 2951183"/>
              <a:gd name="connsiteX3" fmla="*/ 0 w 5598263"/>
              <a:gd name="connsiteY3" fmla="*/ 2925427 h 2951183"/>
              <a:gd name="connsiteX4" fmla="*/ 0 w 5598263"/>
              <a:gd name="connsiteY4" fmla="*/ 0 h 2951183"/>
              <a:gd name="connsiteX0" fmla="*/ 0 w 5215466"/>
              <a:gd name="connsiteY0" fmla="*/ 0 h 2951183"/>
              <a:gd name="connsiteX1" fmla="*/ 5215466 w 5215466"/>
              <a:gd name="connsiteY1" fmla="*/ 0 h 2951183"/>
              <a:gd name="connsiteX2" fmla="*/ 5199493 w 5215466"/>
              <a:gd name="connsiteY2" fmla="*/ 2937002 h 2951183"/>
              <a:gd name="connsiteX3" fmla="*/ 0 w 5215466"/>
              <a:gd name="connsiteY3" fmla="*/ 2925427 h 2951183"/>
              <a:gd name="connsiteX4" fmla="*/ 0 w 5215466"/>
              <a:gd name="connsiteY4" fmla="*/ 0 h 2951183"/>
              <a:gd name="connsiteX0" fmla="*/ 0 w 5215466"/>
              <a:gd name="connsiteY0" fmla="*/ 0 h 2951183"/>
              <a:gd name="connsiteX1" fmla="*/ 5215466 w 5215466"/>
              <a:gd name="connsiteY1" fmla="*/ 0 h 2951183"/>
              <a:gd name="connsiteX2" fmla="*/ 5199493 w 5215466"/>
              <a:gd name="connsiteY2" fmla="*/ 2937002 h 2951183"/>
              <a:gd name="connsiteX3" fmla="*/ 0 w 5215466"/>
              <a:gd name="connsiteY3" fmla="*/ 2925427 h 2951183"/>
              <a:gd name="connsiteX4" fmla="*/ 0 w 5215466"/>
              <a:gd name="connsiteY4" fmla="*/ 0 h 2951183"/>
              <a:gd name="connsiteX0" fmla="*/ 0 w 5215466"/>
              <a:gd name="connsiteY0" fmla="*/ 0 h 2937002"/>
              <a:gd name="connsiteX1" fmla="*/ 5215466 w 5215466"/>
              <a:gd name="connsiteY1" fmla="*/ 0 h 2937002"/>
              <a:gd name="connsiteX2" fmla="*/ 5199493 w 5215466"/>
              <a:gd name="connsiteY2" fmla="*/ 2937002 h 2937002"/>
              <a:gd name="connsiteX3" fmla="*/ 0 w 5215466"/>
              <a:gd name="connsiteY3" fmla="*/ 2925427 h 2937002"/>
              <a:gd name="connsiteX4" fmla="*/ 0 w 5215466"/>
              <a:gd name="connsiteY4" fmla="*/ 0 h 293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15466" h="2937002">
                <a:moveTo>
                  <a:pt x="0" y="0"/>
                </a:moveTo>
                <a:lnTo>
                  <a:pt x="5215466" y="0"/>
                </a:lnTo>
                <a:cubicBezTo>
                  <a:pt x="5213947" y="917763"/>
                  <a:pt x="5207479" y="1468501"/>
                  <a:pt x="5199493" y="2937002"/>
                </a:cubicBezTo>
                <a:lnTo>
                  <a:pt x="0" y="2925427"/>
                </a:lnTo>
                <a:lnTo>
                  <a:pt x="0" y="0"/>
                </a:lnTo>
                <a:close/>
              </a:path>
            </a:pathLst>
          </a:custGeom>
          <a:noFill/>
          <a:ln w="76200">
            <a:solidFill>
              <a:schemeClr val="accent4">
                <a:lumMod val="75000"/>
              </a:schemeClr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736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148828"/>
            <a:ext cx="6248400" cy="5941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8400" y="742950"/>
            <a:ext cx="6248400" cy="39433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pPr/>
              <a:t>6/7/15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9675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ulleted Title and Content">
    <p:bg>
      <p:bgPr>
        <a:gradFill flip="none" rotWithShape="1">
          <a:gsLst>
            <a:gs pos="1000">
              <a:schemeClr val="tx1">
                <a:lumMod val="95000"/>
                <a:lumOff val="5000"/>
              </a:schemeClr>
            </a:gs>
            <a:gs pos="34000">
              <a:schemeClr val="tx1">
                <a:lumMod val="85000"/>
                <a:lumOff val="15000"/>
              </a:schemeClr>
            </a:gs>
            <a:gs pos="7800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171450" indent="-171450">
              <a:buFont typeface="Arial" pitchFamily="34" charset="0"/>
              <a:buChar char="•"/>
              <a:defRPr sz="2400"/>
            </a:lvl1pPr>
            <a:lvl2pPr marL="628650" indent="-171450">
              <a:buFont typeface="Arial" pitchFamily="34" charset="0"/>
              <a:buChar char="•"/>
              <a:defRPr sz="2000"/>
            </a:lvl2pPr>
            <a:lvl3pPr marL="1085850" indent="-171450">
              <a:buFont typeface="Arial" pitchFamily="34" charset="0"/>
              <a:buChar char="•"/>
              <a:defRPr sz="1800"/>
            </a:lvl3pPr>
            <a:lvl4pPr marL="1543050" indent="-171450">
              <a:buFont typeface="Arial" pitchFamily="34" charset="0"/>
              <a:buChar char="•"/>
              <a:defRPr sz="1600"/>
            </a:lvl4pPr>
            <a:lvl5pPr marL="2000250" indent="-171450">
              <a:buFont typeface="Arial" pitchFamily="34" charset="0"/>
              <a:buChar char="•"/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pPr/>
              <a:t>6/7/15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2390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network_people_HD_titl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7733" y="149264"/>
            <a:ext cx="8439981" cy="35444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pPr/>
              <a:t>6/7/15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3948793"/>
            <a:ext cx="7772400" cy="700088"/>
          </a:xfr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539346"/>
            <a:ext cx="6400800" cy="514350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0" name="Rectangle 49"/>
          <p:cNvSpPr/>
          <p:nvPr userDrawn="1"/>
        </p:nvSpPr>
        <p:spPr>
          <a:xfrm>
            <a:off x="304800" y="114300"/>
            <a:ext cx="8524804" cy="3600450"/>
          </a:xfrm>
          <a:custGeom>
            <a:avLst/>
            <a:gdLst>
              <a:gd name="connsiteX0" fmla="*/ 0 w 5215466"/>
              <a:gd name="connsiteY0" fmla="*/ 0 h 2925427"/>
              <a:gd name="connsiteX1" fmla="*/ 5215466 w 5215466"/>
              <a:gd name="connsiteY1" fmla="*/ 0 h 2925427"/>
              <a:gd name="connsiteX2" fmla="*/ 5215466 w 5215466"/>
              <a:gd name="connsiteY2" fmla="*/ 2925427 h 2925427"/>
              <a:gd name="connsiteX3" fmla="*/ 0 w 5215466"/>
              <a:gd name="connsiteY3" fmla="*/ 2925427 h 2925427"/>
              <a:gd name="connsiteX4" fmla="*/ 0 w 5215466"/>
              <a:gd name="connsiteY4" fmla="*/ 0 h 2925427"/>
              <a:gd name="connsiteX0" fmla="*/ 0 w 5215466"/>
              <a:gd name="connsiteY0" fmla="*/ 0 h 2925427"/>
              <a:gd name="connsiteX1" fmla="*/ 5215466 w 5215466"/>
              <a:gd name="connsiteY1" fmla="*/ 0 h 2925427"/>
              <a:gd name="connsiteX2" fmla="*/ 5215466 w 5215466"/>
              <a:gd name="connsiteY2" fmla="*/ 2925427 h 2925427"/>
              <a:gd name="connsiteX3" fmla="*/ 3539923 w 5215466"/>
              <a:gd name="connsiteY3" fmla="*/ 2921086 h 2925427"/>
              <a:gd name="connsiteX4" fmla="*/ 0 w 5215466"/>
              <a:gd name="connsiteY4" fmla="*/ 2925427 h 2925427"/>
              <a:gd name="connsiteX5" fmla="*/ 0 w 5215466"/>
              <a:gd name="connsiteY5" fmla="*/ 0 h 2925427"/>
              <a:gd name="connsiteX0" fmla="*/ 0 w 5218252"/>
              <a:gd name="connsiteY0" fmla="*/ 0 h 2925427"/>
              <a:gd name="connsiteX1" fmla="*/ 5215466 w 5218252"/>
              <a:gd name="connsiteY1" fmla="*/ 0 h 2925427"/>
              <a:gd name="connsiteX2" fmla="*/ 5218252 w 5218252"/>
              <a:gd name="connsiteY2" fmla="*/ 1254332 h 2925427"/>
              <a:gd name="connsiteX3" fmla="*/ 5215466 w 5218252"/>
              <a:gd name="connsiteY3" fmla="*/ 2925427 h 2925427"/>
              <a:gd name="connsiteX4" fmla="*/ 3539923 w 5218252"/>
              <a:gd name="connsiteY4" fmla="*/ 2921086 h 2925427"/>
              <a:gd name="connsiteX5" fmla="*/ 0 w 5218252"/>
              <a:gd name="connsiteY5" fmla="*/ 2925427 h 2925427"/>
              <a:gd name="connsiteX6" fmla="*/ 0 w 5218252"/>
              <a:gd name="connsiteY6" fmla="*/ 0 h 2925427"/>
              <a:gd name="connsiteX0" fmla="*/ 0 w 5218252"/>
              <a:gd name="connsiteY0" fmla="*/ 0 h 2925427"/>
              <a:gd name="connsiteX1" fmla="*/ 5215466 w 5218252"/>
              <a:gd name="connsiteY1" fmla="*/ 0 h 2925427"/>
              <a:gd name="connsiteX2" fmla="*/ 5218252 w 5218252"/>
              <a:gd name="connsiteY2" fmla="*/ 1254332 h 2925427"/>
              <a:gd name="connsiteX3" fmla="*/ 4347365 w 5218252"/>
              <a:gd name="connsiteY3" fmla="*/ 2057326 h 2925427"/>
              <a:gd name="connsiteX4" fmla="*/ 3539923 w 5218252"/>
              <a:gd name="connsiteY4" fmla="*/ 2921086 h 2925427"/>
              <a:gd name="connsiteX5" fmla="*/ 0 w 5218252"/>
              <a:gd name="connsiteY5" fmla="*/ 2925427 h 2925427"/>
              <a:gd name="connsiteX6" fmla="*/ 0 w 5218252"/>
              <a:gd name="connsiteY6" fmla="*/ 0 h 2925427"/>
              <a:gd name="connsiteX0" fmla="*/ 0 w 5218252"/>
              <a:gd name="connsiteY0" fmla="*/ 0 h 2925427"/>
              <a:gd name="connsiteX1" fmla="*/ 5215466 w 5218252"/>
              <a:gd name="connsiteY1" fmla="*/ 0 h 2925427"/>
              <a:gd name="connsiteX2" fmla="*/ 5218252 w 5218252"/>
              <a:gd name="connsiteY2" fmla="*/ 1254332 h 2925427"/>
              <a:gd name="connsiteX3" fmla="*/ 4347365 w 5218252"/>
              <a:gd name="connsiteY3" fmla="*/ 2057326 h 2925427"/>
              <a:gd name="connsiteX4" fmla="*/ 3539923 w 5218252"/>
              <a:gd name="connsiteY4" fmla="*/ 2921086 h 2925427"/>
              <a:gd name="connsiteX5" fmla="*/ 0 w 5218252"/>
              <a:gd name="connsiteY5" fmla="*/ 2925427 h 2925427"/>
              <a:gd name="connsiteX6" fmla="*/ 0 w 5218252"/>
              <a:gd name="connsiteY6" fmla="*/ 0 h 2925427"/>
              <a:gd name="connsiteX0" fmla="*/ 0 w 5218252"/>
              <a:gd name="connsiteY0" fmla="*/ 0 h 2925427"/>
              <a:gd name="connsiteX1" fmla="*/ 5215466 w 5218252"/>
              <a:gd name="connsiteY1" fmla="*/ 0 h 2925427"/>
              <a:gd name="connsiteX2" fmla="*/ 5218252 w 5218252"/>
              <a:gd name="connsiteY2" fmla="*/ 1254332 h 2925427"/>
              <a:gd name="connsiteX3" fmla="*/ 4347365 w 5218252"/>
              <a:gd name="connsiteY3" fmla="*/ 2057326 h 2925427"/>
              <a:gd name="connsiteX4" fmla="*/ 3539923 w 5218252"/>
              <a:gd name="connsiteY4" fmla="*/ 2921086 h 2925427"/>
              <a:gd name="connsiteX5" fmla="*/ 0 w 5218252"/>
              <a:gd name="connsiteY5" fmla="*/ 2925427 h 2925427"/>
              <a:gd name="connsiteX6" fmla="*/ 0 w 5218252"/>
              <a:gd name="connsiteY6" fmla="*/ 0 h 2925427"/>
              <a:gd name="connsiteX0" fmla="*/ 0 w 5218252"/>
              <a:gd name="connsiteY0" fmla="*/ 0 h 2925427"/>
              <a:gd name="connsiteX1" fmla="*/ 5215466 w 5218252"/>
              <a:gd name="connsiteY1" fmla="*/ 0 h 2925427"/>
              <a:gd name="connsiteX2" fmla="*/ 5218252 w 5218252"/>
              <a:gd name="connsiteY2" fmla="*/ 1254332 h 2925427"/>
              <a:gd name="connsiteX3" fmla="*/ 4443618 w 5218252"/>
              <a:gd name="connsiteY3" fmla="*/ 2132189 h 2925427"/>
              <a:gd name="connsiteX4" fmla="*/ 3539923 w 5218252"/>
              <a:gd name="connsiteY4" fmla="*/ 2921086 h 2925427"/>
              <a:gd name="connsiteX5" fmla="*/ 0 w 5218252"/>
              <a:gd name="connsiteY5" fmla="*/ 2925427 h 2925427"/>
              <a:gd name="connsiteX6" fmla="*/ 0 w 5218252"/>
              <a:gd name="connsiteY6" fmla="*/ 0 h 2925427"/>
              <a:gd name="connsiteX0" fmla="*/ 0 w 5218252"/>
              <a:gd name="connsiteY0" fmla="*/ 0 h 2925427"/>
              <a:gd name="connsiteX1" fmla="*/ 5215466 w 5218252"/>
              <a:gd name="connsiteY1" fmla="*/ 0 h 2925427"/>
              <a:gd name="connsiteX2" fmla="*/ 5218252 w 5218252"/>
              <a:gd name="connsiteY2" fmla="*/ 1254332 h 2925427"/>
              <a:gd name="connsiteX3" fmla="*/ 4400840 w 5218252"/>
              <a:gd name="connsiteY3" fmla="*/ 2057326 h 2925427"/>
              <a:gd name="connsiteX4" fmla="*/ 3539923 w 5218252"/>
              <a:gd name="connsiteY4" fmla="*/ 2921086 h 2925427"/>
              <a:gd name="connsiteX5" fmla="*/ 0 w 5218252"/>
              <a:gd name="connsiteY5" fmla="*/ 2925427 h 2925427"/>
              <a:gd name="connsiteX6" fmla="*/ 0 w 5218252"/>
              <a:gd name="connsiteY6" fmla="*/ 0 h 2925427"/>
              <a:gd name="connsiteX0" fmla="*/ 0 w 5218252"/>
              <a:gd name="connsiteY0" fmla="*/ 0 h 2925427"/>
              <a:gd name="connsiteX1" fmla="*/ 5215466 w 5218252"/>
              <a:gd name="connsiteY1" fmla="*/ 0 h 2925427"/>
              <a:gd name="connsiteX2" fmla="*/ 5218252 w 5218252"/>
              <a:gd name="connsiteY2" fmla="*/ 1254332 h 2925427"/>
              <a:gd name="connsiteX3" fmla="*/ 4400840 w 5218252"/>
              <a:gd name="connsiteY3" fmla="*/ 2057326 h 2925427"/>
              <a:gd name="connsiteX4" fmla="*/ 3539923 w 5218252"/>
              <a:gd name="connsiteY4" fmla="*/ 2921086 h 2925427"/>
              <a:gd name="connsiteX5" fmla="*/ 0 w 5218252"/>
              <a:gd name="connsiteY5" fmla="*/ 2925427 h 2925427"/>
              <a:gd name="connsiteX6" fmla="*/ 0 w 5218252"/>
              <a:gd name="connsiteY6" fmla="*/ 0 h 2925427"/>
              <a:gd name="connsiteX0" fmla="*/ 0 w 5218252"/>
              <a:gd name="connsiteY0" fmla="*/ 0 h 2925427"/>
              <a:gd name="connsiteX1" fmla="*/ 5215466 w 5218252"/>
              <a:gd name="connsiteY1" fmla="*/ 0 h 2925427"/>
              <a:gd name="connsiteX2" fmla="*/ 5218252 w 5218252"/>
              <a:gd name="connsiteY2" fmla="*/ 1254332 h 2925427"/>
              <a:gd name="connsiteX3" fmla="*/ 4400840 w 5218252"/>
              <a:gd name="connsiteY3" fmla="*/ 2057326 h 2925427"/>
              <a:gd name="connsiteX4" fmla="*/ 3539923 w 5218252"/>
              <a:gd name="connsiteY4" fmla="*/ 2921086 h 2925427"/>
              <a:gd name="connsiteX5" fmla="*/ 0 w 5218252"/>
              <a:gd name="connsiteY5" fmla="*/ 2925427 h 2925427"/>
              <a:gd name="connsiteX6" fmla="*/ 0 w 5218252"/>
              <a:gd name="connsiteY6" fmla="*/ 0 h 2925427"/>
              <a:gd name="connsiteX0" fmla="*/ 0 w 5218252"/>
              <a:gd name="connsiteY0" fmla="*/ 0 h 2926433"/>
              <a:gd name="connsiteX1" fmla="*/ 5215466 w 5218252"/>
              <a:gd name="connsiteY1" fmla="*/ 0 h 2926433"/>
              <a:gd name="connsiteX2" fmla="*/ 5218252 w 5218252"/>
              <a:gd name="connsiteY2" fmla="*/ 1254332 h 2926433"/>
              <a:gd name="connsiteX3" fmla="*/ 4400840 w 5218252"/>
              <a:gd name="connsiteY3" fmla="*/ 2057326 h 2926433"/>
              <a:gd name="connsiteX4" fmla="*/ 3465060 w 5218252"/>
              <a:gd name="connsiteY4" fmla="*/ 2926433 h 2926433"/>
              <a:gd name="connsiteX5" fmla="*/ 0 w 5218252"/>
              <a:gd name="connsiteY5" fmla="*/ 2925427 h 2926433"/>
              <a:gd name="connsiteX6" fmla="*/ 0 w 5218252"/>
              <a:gd name="connsiteY6" fmla="*/ 0 h 2926433"/>
              <a:gd name="connsiteX0" fmla="*/ 0 w 5281016"/>
              <a:gd name="connsiteY0" fmla="*/ 0 h 3015316"/>
              <a:gd name="connsiteX1" fmla="*/ 5215466 w 5281016"/>
              <a:gd name="connsiteY1" fmla="*/ 0 h 3015316"/>
              <a:gd name="connsiteX2" fmla="*/ 5218252 w 5281016"/>
              <a:gd name="connsiteY2" fmla="*/ 1254332 h 3015316"/>
              <a:gd name="connsiteX3" fmla="*/ 5199493 w 5281016"/>
              <a:gd name="connsiteY3" fmla="*/ 2937002 h 3015316"/>
              <a:gd name="connsiteX4" fmla="*/ 3465060 w 5281016"/>
              <a:gd name="connsiteY4" fmla="*/ 2926433 h 3015316"/>
              <a:gd name="connsiteX5" fmla="*/ 0 w 5281016"/>
              <a:gd name="connsiteY5" fmla="*/ 2925427 h 3015316"/>
              <a:gd name="connsiteX6" fmla="*/ 0 w 5281016"/>
              <a:gd name="connsiteY6" fmla="*/ 0 h 3015316"/>
              <a:gd name="connsiteX0" fmla="*/ 0 w 5668556"/>
              <a:gd name="connsiteY0" fmla="*/ 0 h 3100633"/>
              <a:gd name="connsiteX1" fmla="*/ 5215466 w 5668556"/>
              <a:gd name="connsiteY1" fmla="*/ 0 h 3100633"/>
              <a:gd name="connsiteX2" fmla="*/ 5199493 w 5668556"/>
              <a:gd name="connsiteY2" fmla="*/ 2937002 h 3100633"/>
              <a:gd name="connsiteX3" fmla="*/ 3465060 w 5668556"/>
              <a:gd name="connsiteY3" fmla="*/ 2926433 h 3100633"/>
              <a:gd name="connsiteX4" fmla="*/ 0 w 5668556"/>
              <a:gd name="connsiteY4" fmla="*/ 2925427 h 3100633"/>
              <a:gd name="connsiteX5" fmla="*/ 0 w 5668556"/>
              <a:gd name="connsiteY5" fmla="*/ 0 h 3100633"/>
              <a:gd name="connsiteX0" fmla="*/ 0 w 5858460"/>
              <a:gd name="connsiteY0" fmla="*/ 0 h 3297659"/>
              <a:gd name="connsiteX1" fmla="*/ 5215466 w 5858460"/>
              <a:gd name="connsiteY1" fmla="*/ 0 h 3297659"/>
              <a:gd name="connsiteX2" fmla="*/ 5199493 w 5858460"/>
              <a:gd name="connsiteY2" fmla="*/ 2937002 h 3297659"/>
              <a:gd name="connsiteX3" fmla="*/ 0 w 5858460"/>
              <a:gd name="connsiteY3" fmla="*/ 2925427 h 3297659"/>
              <a:gd name="connsiteX4" fmla="*/ 0 w 5858460"/>
              <a:gd name="connsiteY4" fmla="*/ 0 h 3297659"/>
              <a:gd name="connsiteX0" fmla="*/ 0 w 5598263"/>
              <a:gd name="connsiteY0" fmla="*/ 0 h 3297659"/>
              <a:gd name="connsiteX1" fmla="*/ 5215466 w 5598263"/>
              <a:gd name="connsiteY1" fmla="*/ 0 h 3297659"/>
              <a:gd name="connsiteX2" fmla="*/ 5199493 w 5598263"/>
              <a:gd name="connsiteY2" fmla="*/ 2937002 h 3297659"/>
              <a:gd name="connsiteX3" fmla="*/ 0 w 5598263"/>
              <a:gd name="connsiteY3" fmla="*/ 2925427 h 3297659"/>
              <a:gd name="connsiteX4" fmla="*/ 0 w 5598263"/>
              <a:gd name="connsiteY4" fmla="*/ 0 h 3297659"/>
              <a:gd name="connsiteX0" fmla="*/ 0 w 5598263"/>
              <a:gd name="connsiteY0" fmla="*/ 0 h 3151725"/>
              <a:gd name="connsiteX1" fmla="*/ 5215466 w 5598263"/>
              <a:gd name="connsiteY1" fmla="*/ 0 h 3151725"/>
              <a:gd name="connsiteX2" fmla="*/ 5199493 w 5598263"/>
              <a:gd name="connsiteY2" fmla="*/ 2937002 h 3151725"/>
              <a:gd name="connsiteX3" fmla="*/ 0 w 5598263"/>
              <a:gd name="connsiteY3" fmla="*/ 2925427 h 3151725"/>
              <a:gd name="connsiteX4" fmla="*/ 0 w 5598263"/>
              <a:gd name="connsiteY4" fmla="*/ 0 h 3151725"/>
              <a:gd name="connsiteX0" fmla="*/ 0 w 5598263"/>
              <a:gd name="connsiteY0" fmla="*/ 0 h 2951183"/>
              <a:gd name="connsiteX1" fmla="*/ 5215466 w 5598263"/>
              <a:gd name="connsiteY1" fmla="*/ 0 h 2951183"/>
              <a:gd name="connsiteX2" fmla="*/ 5199493 w 5598263"/>
              <a:gd name="connsiteY2" fmla="*/ 2937002 h 2951183"/>
              <a:gd name="connsiteX3" fmla="*/ 0 w 5598263"/>
              <a:gd name="connsiteY3" fmla="*/ 2925427 h 2951183"/>
              <a:gd name="connsiteX4" fmla="*/ 0 w 5598263"/>
              <a:gd name="connsiteY4" fmla="*/ 0 h 2951183"/>
              <a:gd name="connsiteX0" fmla="*/ 0 w 5215466"/>
              <a:gd name="connsiteY0" fmla="*/ 0 h 2951183"/>
              <a:gd name="connsiteX1" fmla="*/ 5215466 w 5215466"/>
              <a:gd name="connsiteY1" fmla="*/ 0 h 2951183"/>
              <a:gd name="connsiteX2" fmla="*/ 5199493 w 5215466"/>
              <a:gd name="connsiteY2" fmla="*/ 2937002 h 2951183"/>
              <a:gd name="connsiteX3" fmla="*/ 0 w 5215466"/>
              <a:gd name="connsiteY3" fmla="*/ 2925427 h 2951183"/>
              <a:gd name="connsiteX4" fmla="*/ 0 w 5215466"/>
              <a:gd name="connsiteY4" fmla="*/ 0 h 2951183"/>
              <a:gd name="connsiteX0" fmla="*/ 0 w 5215466"/>
              <a:gd name="connsiteY0" fmla="*/ 0 h 2951183"/>
              <a:gd name="connsiteX1" fmla="*/ 5215466 w 5215466"/>
              <a:gd name="connsiteY1" fmla="*/ 0 h 2951183"/>
              <a:gd name="connsiteX2" fmla="*/ 5199493 w 5215466"/>
              <a:gd name="connsiteY2" fmla="*/ 2937002 h 2951183"/>
              <a:gd name="connsiteX3" fmla="*/ 0 w 5215466"/>
              <a:gd name="connsiteY3" fmla="*/ 2925427 h 2951183"/>
              <a:gd name="connsiteX4" fmla="*/ 0 w 5215466"/>
              <a:gd name="connsiteY4" fmla="*/ 0 h 2951183"/>
              <a:gd name="connsiteX0" fmla="*/ 0 w 5215466"/>
              <a:gd name="connsiteY0" fmla="*/ 0 h 2937002"/>
              <a:gd name="connsiteX1" fmla="*/ 5215466 w 5215466"/>
              <a:gd name="connsiteY1" fmla="*/ 0 h 2937002"/>
              <a:gd name="connsiteX2" fmla="*/ 5199493 w 5215466"/>
              <a:gd name="connsiteY2" fmla="*/ 2937002 h 2937002"/>
              <a:gd name="connsiteX3" fmla="*/ 0 w 5215466"/>
              <a:gd name="connsiteY3" fmla="*/ 2925427 h 2937002"/>
              <a:gd name="connsiteX4" fmla="*/ 0 w 5215466"/>
              <a:gd name="connsiteY4" fmla="*/ 0 h 293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15466" h="2937002">
                <a:moveTo>
                  <a:pt x="0" y="0"/>
                </a:moveTo>
                <a:lnTo>
                  <a:pt x="5215466" y="0"/>
                </a:lnTo>
                <a:cubicBezTo>
                  <a:pt x="5213947" y="917763"/>
                  <a:pt x="5207479" y="1468501"/>
                  <a:pt x="5199493" y="2937002"/>
                </a:cubicBezTo>
                <a:lnTo>
                  <a:pt x="0" y="2925427"/>
                </a:lnTo>
                <a:lnTo>
                  <a:pt x="0" y="0"/>
                </a:lnTo>
                <a:close/>
              </a:path>
            </a:pathLst>
          </a:custGeom>
          <a:noFill/>
          <a:ln w="76200">
            <a:solidFill>
              <a:schemeClr val="accent4">
                <a:lumMod val="75000"/>
              </a:schemeClr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533400" y="2038350"/>
            <a:ext cx="8686800" cy="37719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7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Light Backgro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45156" y="1428751"/>
            <a:ext cx="9268178" cy="37782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7948D-65B7-4FEC-80B5-36D7629B101D}" type="datetimeFigureOut">
              <a:rPr lang="en-US" smtClean="0"/>
              <a:pPr/>
              <a:t>6/7/15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52400" y="1406128"/>
            <a:ext cx="8229600" cy="594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065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No Sid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56444" y="-52086"/>
            <a:ext cx="9256888" cy="525062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80000">
                <a:schemeClr val="tx1">
                  <a:lumMod val="95000"/>
                  <a:lumOff val="5000"/>
                </a:schemeClr>
              </a:gs>
              <a:gs pos="100000">
                <a:schemeClr val="dk1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7948D-65B7-4FEC-80B5-36D7629B101D}" type="datetimeFigureOut">
              <a:rPr lang="en-US" smtClean="0"/>
              <a:pPr/>
              <a:t>6/7/15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52400" y="1348978"/>
            <a:ext cx="8229600" cy="594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96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1000">
              <a:schemeClr val="tx1">
                <a:lumMod val="95000"/>
                <a:lumOff val="5000"/>
              </a:schemeClr>
            </a:gs>
            <a:gs pos="34000">
              <a:schemeClr val="tx1">
                <a:lumMod val="85000"/>
                <a:lumOff val="15000"/>
              </a:schemeClr>
            </a:gs>
            <a:gs pos="7800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125391"/>
            <a:ext cx="70866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2000251"/>
            <a:ext cx="70866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pPr/>
              <a:t>6/7/15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8313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-457200"/>
            <a:ext cx="9144000" cy="285892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76199" y="1543050"/>
            <a:ext cx="9318171" cy="365760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80000">
                <a:schemeClr val="tx1">
                  <a:lumMod val="95000"/>
                  <a:lumOff val="5000"/>
                </a:schemeClr>
              </a:gs>
              <a:gs pos="100000">
                <a:schemeClr val="dk1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43050"/>
            <a:ext cx="6400800" cy="5941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28850"/>
            <a:ext cx="4038600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28850"/>
            <a:ext cx="4038600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pPr/>
              <a:t>6/7/15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097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bg>
      <p:bgPr>
        <a:gradFill flip="none" rotWithShape="1">
          <a:gsLst>
            <a:gs pos="1000">
              <a:schemeClr val="tx1">
                <a:lumMod val="95000"/>
                <a:lumOff val="5000"/>
              </a:schemeClr>
            </a:gs>
            <a:gs pos="34000">
              <a:schemeClr val="tx1">
                <a:lumMod val="85000"/>
                <a:lumOff val="15000"/>
              </a:schemeClr>
            </a:gs>
            <a:gs pos="7800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43100"/>
            <a:ext cx="3962400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80072"/>
            <a:ext cx="3962400" cy="3371849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4401" y="1943100"/>
            <a:ext cx="3963957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4401" y="2480072"/>
            <a:ext cx="3963957" cy="3371849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5875734"/>
            <a:ext cx="2133600" cy="273844"/>
          </a:xfrm>
        </p:spPr>
        <p:txBody>
          <a:bodyPr/>
          <a:lstStyle/>
          <a:p>
            <a:fld id="{6EB7948D-65B7-4FEC-80B5-36D7629B101D}" type="datetimeFigureOut">
              <a:rPr lang="en-US" smtClean="0"/>
              <a:pPr/>
              <a:t>6/7/15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5875734"/>
            <a:ext cx="28956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5875734"/>
            <a:ext cx="2133600" cy="273844"/>
          </a:xfrm>
        </p:spPr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1314450"/>
            <a:ext cx="8153400" cy="59412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5538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bg>
      <p:bgPr>
        <a:gradFill flip="none" rotWithShape="1">
          <a:gsLst>
            <a:gs pos="1000">
              <a:schemeClr val="tx1">
                <a:lumMod val="95000"/>
                <a:lumOff val="5000"/>
              </a:schemeClr>
            </a:gs>
            <a:gs pos="34000">
              <a:schemeClr val="tx1">
                <a:lumMod val="85000"/>
                <a:lumOff val="15000"/>
              </a:schemeClr>
            </a:gs>
            <a:gs pos="7800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pPr/>
              <a:t>6/7/15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4707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pPr/>
              <a:t>6/7/15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38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-457200"/>
            <a:ext cx="9144000" cy="285892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-76199" y="1543050"/>
            <a:ext cx="9318171" cy="365760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80000">
                <a:schemeClr val="tx1">
                  <a:lumMod val="95000"/>
                  <a:lumOff val="5000"/>
                </a:schemeClr>
              </a:gs>
              <a:gs pos="100000">
                <a:schemeClr val="dk1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8762"/>
            <a:ext cx="2438400" cy="871538"/>
          </a:xfrm>
        </p:spPr>
        <p:txBody>
          <a:bodyPr anchor="b"/>
          <a:lstStyle>
            <a:lvl1pPr algn="l">
              <a:defRPr sz="2000" b="1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4200" y="1543050"/>
            <a:ext cx="5562600" cy="451485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 sz="2000"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 sz="2000"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 sz="2000"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 sz="2000">
                <a:solidFill>
                  <a:schemeClr val="bg1">
                    <a:lumMod val="7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400301"/>
            <a:ext cx="2438400" cy="3657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pPr/>
              <a:t>6/7/15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773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90311" y="-25401"/>
            <a:ext cx="9324622" cy="5194301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80000">
                <a:schemeClr val="tx1">
                  <a:lumMod val="95000"/>
                  <a:lumOff val="5000"/>
                </a:schemeClr>
              </a:gs>
              <a:gs pos="100000">
                <a:schemeClr val="dk1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354330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57400" y="342900"/>
            <a:ext cx="5486400" cy="2971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57400" y="396835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pPr/>
              <a:t>6/7/15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600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bg>
      <p:bgPr>
        <a:gradFill flip="none" rotWithShape="1">
          <a:gsLst>
            <a:gs pos="1000">
              <a:schemeClr val="tx1">
                <a:lumMod val="95000"/>
                <a:lumOff val="5000"/>
              </a:schemeClr>
            </a:gs>
            <a:gs pos="34000">
              <a:schemeClr val="tx1">
                <a:lumMod val="85000"/>
                <a:lumOff val="15000"/>
              </a:schemeClr>
            </a:gs>
            <a:gs pos="7800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pPr/>
              <a:t>6/7/15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285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148828"/>
            <a:ext cx="6248400" cy="5941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8400" y="742950"/>
            <a:ext cx="6248400" cy="39433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pPr/>
              <a:t>6/7/15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289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Pr>
        <a:gradFill flip="none" rotWithShape="1">
          <a:gsLst>
            <a:gs pos="1000">
              <a:schemeClr val="tx1">
                <a:lumMod val="95000"/>
                <a:lumOff val="5000"/>
              </a:schemeClr>
            </a:gs>
            <a:gs pos="34000">
              <a:schemeClr val="tx1">
                <a:lumMod val="85000"/>
                <a:lumOff val="15000"/>
              </a:schemeClr>
            </a:gs>
            <a:gs pos="7800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6200" y="228600"/>
            <a:ext cx="990600" cy="4388644"/>
          </a:xfr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7162800" cy="4388644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pPr/>
              <a:t>6/7/15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931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/Summary">
    <p:bg>
      <p:bgPr>
        <a:gradFill flip="none" rotWithShape="1">
          <a:gsLst>
            <a:gs pos="1000">
              <a:schemeClr val="tx1">
                <a:lumMod val="95000"/>
                <a:lumOff val="5000"/>
              </a:schemeClr>
            </a:gs>
            <a:gs pos="34000">
              <a:schemeClr val="tx1">
                <a:lumMod val="85000"/>
                <a:lumOff val="15000"/>
              </a:schemeClr>
            </a:gs>
            <a:gs pos="7800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3962400" y="1143000"/>
            <a:ext cx="4648200" cy="62865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3962400" y="1771650"/>
            <a:ext cx="4648200" cy="62865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3962400" y="2400300"/>
            <a:ext cx="4648200" cy="62865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962400" y="3028950"/>
            <a:ext cx="4648200" cy="62865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153400" cy="59412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4423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Picture">
    <p:bg>
      <p:bgPr>
        <a:gradFill flip="none" rotWithShape="1">
          <a:gsLst>
            <a:gs pos="1000">
              <a:schemeClr val="tx1">
                <a:lumMod val="95000"/>
                <a:lumOff val="5000"/>
              </a:schemeClr>
            </a:gs>
            <a:gs pos="34000">
              <a:schemeClr val="tx1">
                <a:lumMod val="85000"/>
                <a:lumOff val="15000"/>
              </a:schemeClr>
            </a:gs>
            <a:gs pos="7800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86790"/>
            <a:ext cx="3048000" cy="179839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3657600" y="914400"/>
            <a:ext cx="5029200" cy="177165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829889"/>
            <a:ext cx="3048000" cy="185641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3657600" y="2857500"/>
            <a:ext cx="5029200" cy="18288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5941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-1524000" y="628650"/>
            <a:ext cx="12083142" cy="4310742"/>
          </a:xfrm>
          <a:prstGeom prst="rect">
            <a:avLst/>
          </a:prstGeom>
          <a:blipFill dpi="0" rotWithShape="1">
            <a:blip r:embed="rId2" cstate="print">
              <a:alphaModFix amt="1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46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Picture">
    <p:bg>
      <p:bgPr>
        <a:gradFill flip="none" rotWithShape="1">
          <a:gsLst>
            <a:gs pos="1000">
              <a:schemeClr val="tx1">
                <a:lumMod val="95000"/>
                <a:lumOff val="5000"/>
              </a:schemeClr>
            </a:gs>
            <a:gs pos="34000">
              <a:schemeClr val="tx1">
                <a:lumMod val="85000"/>
                <a:lumOff val="15000"/>
              </a:schemeClr>
            </a:gs>
            <a:gs pos="7800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-1524000" y="628650"/>
            <a:ext cx="12083142" cy="4310742"/>
          </a:xfrm>
          <a:prstGeom prst="rect">
            <a:avLst/>
          </a:prstGeom>
          <a:blipFill dpi="0" rotWithShape="1">
            <a:blip r:embed="rId2" cstate="print">
              <a:alphaModFix amt="1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457202" y="2628901"/>
            <a:ext cx="2514597" cy="2114549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3314701" y="2628901"/>
            <a:ext cx="2514597" cy="2114549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6172200" y="2628901"/>
            <a:ext cx="2514597" cy="2114549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457202" y="914400"/>
            <a:ext cx="2514597" cy="1657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/>
          </p:nvPr>
        </p:nvSpPr>
        <p:spPr>
          <a:xfrm>
            <a:off x="3314699" y="914400"/>
            <a:ext cx="2514600" cy="1657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7"/>
          </p:nvPr>
        </p:nvSpPr>
        <p:spPr>
          <a:xfrm>
            <a:off x="6172200" y="914400"/>
            <a:ext cx="2514600" cy="1657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6172200" cy="5941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7139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ght Backgro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7948D-65B7-4FEC-80B5-36D7629B101D}" type="datetimeFigureOut">
              <a:rPr lang="en-US" smtClean="0"/>
              <a:pPr/>
              <a:t>6/7/15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52400" y="1406128"/>
            <a:ext cx="8229600" cy="594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896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o Sid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7948D-65B7-4FEC-80B5-36D7629B101D}" type="datetimeFigureOut">
              <a:rPr lang="en-US" smtClean="0"/>
              <a:pPr/>
              <a:t>6/7/15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52400" y="1348978"/>
            <a:ext cx="8229600" cy="594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06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gradFill flip="none" rotWithShape="1">
          <a:gsLst>
            <a:gs pos="1000">
              <a:schemeClr val="tx1">
                <a:lumMod val="95000"/>
                <a:lumOff val="5000"/>
              </a:schemeClr>
            </a:gs>
            <a:gs pos="34000">
              <a:schemeClr val="tx1">
                <a:lumMod val="85000"/>
                <a:lumOff val="15000"/>
              </a:schemeClr>
            </a:gs>
            <a:gs pos="7800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125391"/>
            <a:ext cx="70866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2000251"/>
            <a:ext cx="70866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pPr/>
              <a:t>6/7/15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7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-457200"/>
            <a:ext cx="9144000" cy="285892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76199" y="1543050"/>
            <a:ext cx="9318171" cy="365760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80000">
                <a:schemeClr val="tx1">
                  <a:lumMod val="95000"/>
                  <a:lumOff val="5000"/>
                </a:schemeClr>
              </a:gs>
              <a:gs pos="100000">
                <a:schemeClr val="dk1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43050"/>
            <a:ext cx="6400800" cy="5941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28850"/>
            <a:ext cx="4038600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28850"/>
            <a:ext cx="4038600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pPr/>
              <a:t>6/7/15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033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 flip="none" rotWithShape="1">
          <a:gsLst>
            <a:gs pos="1000">
              <a:schemeClr val="tx1">
                <a:lumMod val="95000"/>
                <a:lumOff val="5000"/>
              </a:schemeClr>
            </a:gs>
            <a:gs pos="34000">
              <a:schemeClr val="tx1">
                <a:lumMod val="85000"/>
                <a:lumOff val="15000"/>
              </a:schemeClr>
            </a:gs>
            <a:gs pos="7800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43100"/>
            <a:ext cx="3962400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80072"/>
            <a:ext cx="3962400" cy="3371849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4401" y="1943100"/>
            <a:ext cx="3963957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4401" y="2480072"/>
            <a:ext cx="3963957" cy="3371849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5875734"/>
            <a:ext cx="2133600" cy="273844"/>
          </a:xfrm>
        </p:spPr>
        <p:txBody>
          <a:bodyPr/>
          <a:lstStyle/>
          <a:p>
            <a:fld id="{6EB7948D-65B7-4FEC-80B5-36D7629B101D}" type="datetimeFigureOut">
              <a:rPr lang="en-US" smtClean="0"/>
              <a:pPr/>
              <a:t>6/7/15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5875734"/>
            <a:ext cx="28956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5875734"/>
            <a:ext cx="2133600" cy="273844"/>
          </a:xfrm>
        </p:spPr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1314450"/>
            <a:ext cx="8153400" cy="59412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466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 flip="none" rotWithShape="1">
          <a:gsLst>
            <a:gs pos="1000">
              <a:schemeClr val="tx1">
                <a:lumMod val="95000"/>
                <a:lumOff val="5000"/>
              </a:schemeClr>
            </a:gs>
            <a:gs pos="34000">
              <a:schemeClr val="tx1">
                <a:lumMod val="85000"/>
                <a:lumOff val="15000"/>
              </a:schemeClr>
            </a:gs>
            <a:gs pos="7800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pPr/>
              <a:t>6/7/15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00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microsoft.com/office/2007/relationships/media" Target="../media/media1.mov"/><Relationship Id="rId18" Type="http://schemas.openxmlformats.org/officeDocument/2006/relationships/video" Target="../media/media1.mov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20" Type="http://schemas.openxmlformats.org/officeDocument/2006/relationships/image" Target="../media/image6.png"/><Relationship Id="rId10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3.xml"/><Relationship Id="rId19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">
              <a:schemeClr val="tx1">
                <a:lumMod val="95000"/>
                <a:lumOff val="5000"/>
              </a:schemeClr>
            </a:gs>
            <a:gs pos="34000">
              <a:schemeClr val="tx1">
                <a:lumMod val="95000"/>
                <a:lumOff val="5000"/>
              </a:schemeClr>
            </a:gs>
            <a:gs pos="7800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eople_network_trim.mov">
            <a:hlinkClick r:id="" action="ppaction://media"/>
          </p:cNvPr>
          <p:cNvPicPr>
            <a:picLocks noChangeAspect="1"/>
          </p:cNvPicPr>
          <p:nvPr>
            <a:vide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8100" y="0"/>
            <a:ext cx="17145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rot="16200000">
            <a:off x="2857625" y="-1109262"/>
            <a:ext cx="5372102" cy="7362017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80000">
                <a:schemeClr val="tx1">
                  <a:lumMod val="95000"/>
                  <a:lumOff val="5000"/>
                </a:schemeClr>
              </a:gs>
              <a:gs pos="100000">
                <a:schemeClr val="dk1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38400" y="171450"/>
            <a:ext cx="6400800" cy="594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8400" y="765571"/>
            <a:ext cx="6400800" cy="394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7948D-65B7-4FEC-80B5-36D7629B101D}" type="datetimeFigureOut">
              <a:rPr lang="en-US" smtClean="0"/>
              <a:pPr/>
              <a:t>6/7/15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49"/>
          <p:cNvSpPr/>
          <p:nvPr userDrawn="1"/>
        </p:nvSpPr>
        <p:spPr>
          <a:xfrm>
            <a:off x="0" y="0"/>
            <a:ext cx="1794933" cy="5143500"/>
          </a:xfrm>
          <a:custGeom>
            <a:avLst/>
            <a:gdLst>
              <a:gd name="connsiteX0" fmla="*/ 0 w 5215466"/>
              <a:gd name="connsiteY0" fmla="*/ 0 h 2925427"/>
              <a:gd name="connsiteX1" fmla="*/ 5215466 w 5215466"/>
              <a:gd name="connsiteY1" fmla="*/ 0 h 2925427"/>
              <a:gd name="connsiteX2" fmla="*/ 5215466 w 5215466"/>
              <a:gd name="connsiteY2" fmla="*/ 2925427 h 2925427"/>
              <a:gd name="connsiteX3" fmla="*/ 0 w 5215466"/>
              <a:gd name="connsiteY3" fmla="*/ 2925427 h 2925427"/>
              <a:gd name="connsiteX4" fmla="*/ 0 w 5215466"/>
              <a:gd name="connsiteY4" fmla="*/ 0 h 2925427"/>
              <a:gd name="connsiteX0" fmla="*/ 0 w 5215466"/>
              <a:gd name="connsiteY0" fmla="*/ 0 h 2925427"/>
              <a:gd name="connsiteX1" fmla="*/ 5215466 w 5215466"/>
              <a:gd name="connsiteY1" fmla="*/ 0 h 2925427"/>
              <a:gd name="connsiteX2" fmla="*/ 5215466 w 5215466"/>
              <a:gd name="connsiteY2" fmla="*/ 2925427 h 2925427"/>
              <a:gd name="connsiteX3" fmla="*/ 3539923 w 5215466"/>
              <a:gd name="connsiteY3" fmla="*/ 2921086 h 2925427"/>
              <a:gd name="connsiteX4" fmla="*/ 0 w 5215466"/>
              <a:gd name="connsiteY4" fmla="*/ 2925427 h 2925427"/>
              <a:gd name="connsiteX5" fmla="*/ 0 w 5215466"/>
              <a:gd name="connsiteY5" fmla="*/ 0 h 2925427"/>
              <a:gd name="connsiteX0" fmla="*/ 0 w 5218252"/>
              <a:gd name="connsiteY0" fmla="*/ 0 h 2925427"/>
              <a:gd name="connsiteX1" fmla="*/ 5215466 w 5218252"/>
              <a:gd name="connsiteY1" fmla="*/ 0 h 2925427"/>
              <a:gd name="connsiteX2" fmla="*/ 5218252 w 5218252"/>
              <a:gd name="connsiteY2" fmla="*/ 1254332 h 2925427"/>
              <a:gd name="connsiteX3" fmla="*/ 5215466 w 5218252"/>
              <a:gd name="connsiteY3" fmla="*/ 2925427 h 2925427"/>
              <a:gd name="connsiteX4" fmla="*/ 3539923 w 5218252"/>
              <a:gd name="connsiteY4" fmla="*/ 2921086 h 2925427"/>
              <a:gd name="connsiteX5" fmla="*/ 0 w 5218252"/>
              <a:gd name="connsiteY5" fmla="*/ 2925427 h 2925427"/>
              <a:gd name="connsiteX6" fmla="*/ 0 w 5218252"/>
              <a:gd name="connsiteY6" fmla="*/ 0 h 2925427"/>
              <a:gd name="connsiteX0" fmla="*/ 0 w 5218252"/>
              <a:gd name="connsiteY0" fmla="*/ 0 h 2925427"/>
              <a:gd name="connsiteX1" fmla="*/ 5215466 w 5218252"/>
              <a:gd name="connsiteY1" fmla="*/ 0 h 2925427"/>
              <a:gd name="connsiteX2" fmla="*/ 5218252 w 5218252"/>
              <a:gd name="connsiteY2" fmla="*/ 1254332 h 2925427"/>
              <a:gd name="connsiteX3" fmla="*/ 4347365 w 5218252"/>
              <a:gd name="connsiteY3" fmla="*/ 2057326 h 2925427"/>
              <a:gd name="connsiteX4" fmla="*/ 3539923 w 5218252"/>
              <a:gd name="connsiteY4" fmla="*/ 2921086 h 2925427"/>
              <a:gd name="connsiteX5" fmla="*/ 0 w 5218252"/>
              <a:gd name="connsiteY5" fmla="*/ 2925427 h 2925427"/>
              <a:gd name="connsiteX6" fmla="*/ 0 w 5218252"/>
              <a:gd name="connsiteY6" fmla="*/ 0 h 2925427"/>
              <a:gd name="connsiteX0" fmla="*/ 0 w 5218252"/>
              <a:gd name="connsiteY0" fmla="*/ 0 h 2925427"/>
              <a:gd name="connsiteX1" fmla="*/ 5215466 w 5218252"/>
              <a:gd name="connsiteY1" fmla="*/ 0 h 2925427"/>
              <a:gd name="connsiteX2" fmla="*/ 5218252 w 5218252"/>
              <a:gd name="connsiteY2" fmla="*/ 1254332 h 2925427"/>
              <a:gd name="connsiteX3" fmla="*/ 4347365 w 5218252"/>
              <a:gd name="connsiteY3" fmla="*/ 2057326 h 2925427"/>
              <a:gd name="connsiteX4" fmla="*/ 3539923 w 5218252"/>
              <a:gd name="connsiteY4" fmla="*/ 2921086 h 2925427"/>
              <a:gd name="connsiteX5" fmla="*/ 0 w 5218252"/>
              <a:gd name="connsiteY5" fmla="*/ 2925427 h 2925427"/>
              <a:gd name="connsiteX6" fmla="*/ 0 w 5218252"/>
              <a:gd name="connsiteY6" fmla="*/ 0 h 2925427"/>
              <a:gd name="connsiteX0" fmla="*/ 0 w 5218252"/>
              <a:gd name="connsiteY0" fmla="*/ 0 h 2925427"/>
              <a:gd name="connsiteX1" fmla="*/ 5215466 w 5218252"/>
              <a:gd name="connsiteY1" fmla="*/ 0 h 2925427"/>
              <a:gd name="connsiteX2" fmla="*/ 5218252 w 5218252"/>
              <a:gd name="connsiteY2" fmla="*/ 1254332 h 2925427"/>
              <a:gd name="connsiteX3" fmla="*/ 4347365 w 5218252"/>
              <a:gd name="connsiteY3" fmla="*/ 2057326 h 2925427"/>
              <a:gd name="connsiteX4" fmla="*/ 3539923 w 5218252"/>
              <a:gd name="connsiteY4" fmla="*/ 2921086 h 2925427"/>
              <a:gd name="connsiteX5" fmla="*/ 0 w 5218252"/>
              <a:gd name="connsiteY5" fmla="*/ 2925427 h 2925427"/>
              <a:gd name="connsiteX6" fmla="*/ 0 w 5218252"/>
              <a:gd name="connsiteY6" fmla="*/ 0 h 2925427"/>
              <a:gd name="connsiteX0" fmla="*/ 0 w 5218252"/>
              <a:gd name="connsiteY0" fmla="*/ 0 h 2925427"/>
              <a:gd name="connsiteX1" fmla="*/ 5215466 w 5218252"/>
              <a:gd name="connsiteY1" fmla="*/ 0 h 2925427"/>
              <a:gd name="connsiteX2" fmla="*/ 5218252 w 5218252"/>
              <a:gd name="connsiteY2" fmla="*/ 1254332 h 2925427"/>
              <a:gd name="connsiteX3" fmla="*/ 4443618 w 5218252"/>
              <a:gd name="connsiteY3" fmla="*/ 2132189 h 2925427"/>
              <a:gd name="connsiteX4" fmla="*/ 3539923 w 5218252"/>
              <a:gd name="connsiteY4" fmla="*/ 2921086 h 2925427"/>
              <a:gd name="connsiteX5" fmla="*/ 0 w 5218252"/>
              <a:gd name="connsiteY5" fmla="*/ 2925427 h 2925427"/>
              <a:gd name="connsiteX6" fmla="*/ 0 w 5218252"/>
              <a:gd name="connsiteY6" fmla="*/ 0 h 2925427"/>
              <a:gd name="connsiteX0" fmla="*/ 0 w 5218252"/>
              <a:gd name="connsiteY0" fmla="*/ 0 h 2925427"/>
              <a:gd name="connsiteX1" fmla="*/ 5215466 w 5218252"/>
              <a:gd name="connsiteY1" fmla="*/ 0 h 2925427"/>
              <a:gd name="connsiteX2" fmla="*/ 5218252 w 5218252"/>
              <a:gd name="connsiteY2" fmla="*/ 1254332 h 2925427"/>
              <a:gd name="connsiteX3" fmla="*/ 4400840 w 5218252"/>
              <a:gd name="connsiteY3" fmla="*/ 2057326 h 2925427"/>
              <a:gd name="connsiteX4" fmla="*/ 3539923 w 5218252"/>
              <a:gd name="connsiteY4" fmla="*/ 2921086 h 2925427"/>
              <a:gd name="connsiteX5" fmla="*/ 0 w 5218252"/>
              <a:gd name="connsiteY5" fmla="*/ 2925427 h 2925427"/>
              <a:gd name="connsiteX6" fmla="*/ 0 w 5218252"/>
              <a:gd name="connsiteY6" fmla="*/ 0 h 2925427"/>
              <a:gd name="connsiteX0" fmla="*/ 0 w 5218252"/>
              <a:gd name="connsiteY0" fmla="*/ 0 h 2925427"/>
              <a:gd name="connsiteX1" fmla="*/ 5215466 w 5218252"/>
              <a:gd name="connsiteY1" fmla="*/ 0 h 2925427"/>
              <a:gd name="connsiteX2" fmla="*/ 5218252 w 5218252"/>
              <a:gd name="connsiteY2" fmla="*/ 1254332 h 2925427"/>
              <a:gd name="connsiteX3" fmla="*/ 4400840 w 5218252"/>
              <a:gd name="connsiteY3" fmla="*/ 2057326 h 2925427"/>
              <a:gd name="connsiteX4" fmla="*/ 3539923 w 5218252"/>
              <a:gd name="connsiteY4" fmla="*/ 2921086 h 2925427"/>
              <a:gd name="connsiteX5" fmla="*/ 0 w 5218252"/>
              <a:gd name="connsiteY5" fmla="*/ 2925427 h 2925427"/>
              <a:gd name="connsiteX6" fmla="*/ 0 w 5218252"/>
              <a:gd name="connsiteY6" fmla="*/ 0 h 2925427"/>
              <a:gd name="connsiteX0" fmla="*/ 0 w 5218252"/>
              <a:gd name="connsiteY0" fmla="*/ 0 h 2925427"/>
              <a:gd name="connsiteX1" fmla="*/ 5215466 w 5218252"/>
              <a:gd name="connsiteY1" fmla="*/ 0 h 2925427"/>
              <a:gd name="connsiteX2" fmla="*/ 5218252 w 5218252"/>
              <a:gd name="connsiteY2" fmla="*/ 1254332 h 2925427"/>
              <a:gd name="connsiteX3" fmla="*/ 4400840 w 5218252"/>
              <a:gd name="connsiteY3" fmla="*/ 2057326 h 2925427"/>
              <a:gd name="connsiteX4" fmla="*/ 3539923 w 5218252"/>
              <a:gd name="connsiteY4" fmla="*/ 2921086 h 2925427"/>
              <a:gd name="connsiteX5" fmla="*/ 0 w 5218252"/>
              <a:gd name="connsiteY5" fmla="*/ 2925427 h 2925427"/>
              <a:gd name="connsiteX6" fmla="*/ 0 w 5218252"/>
              <a:gd name="connsiteY6" fmla="*/ 0 h 2925427"/>
              <a:gd name="connsiteX0" fmla="*/ 0 w 5218252"/>
              <a:gd name="connsiteY0" fmla="*/ 0 h 2926433"/>
              <a:gd name="connsiteX1" fmla="*/ 5215466 w 5218252"/>
              <a:gd name="connsiteY1" fmla="*/ 0 h 2926433"/>
              <a:gd name="connsiteX2" fmla="*/ 5218252 w 5218252"/>
              <a:gd name="connsiteY2" fmla="*/ 1254332 h 2926433"/>
              <a:gd name="connsiteX3" fmla="*/ 4400840 w 5218252"/>
              <a:gd name="connsiteY3" fmla="*/ 2057326 h 2926433"/>
              <a:gd name="connsiteX4" fmla="*/ 3465060 w 5218252"/>
              <a:gd name="connsiteY4" fmla="*/ 2926433 h 2926433"/>
              <a:gd name="connsiteX5" fmla="*/ 0 w 5218252"/>
              <a:gd name="connsiteY5" fmla="*/ 2925427 h 2926433"/>
              <a:gd name="connsiteX6" fmla="*/ 0 w 5218252"/>
              <a:gd name="connsiteY6" fmla="*/ 0 h 2926433"/>
              <a:gd name="connsiteX0" fmla="*/ 0 w 5281016"/>
              <a:gd name="connsiteY0" fmla="*/ 0 h 3015316"/>
              <a:gd name="connsiteX1" fmla="*/ 5215466 w 5281016"/>
              <a:gd name="connsiteY1" fmla="*/ 0 h 3015316"/>
              <a:gd name="connsiteX2" fmla="*/ 5218252 w 5281016"/>
              <a:gd name="connsiteY2" fmla="*/ 1254332 h 3015316"/>
              <a:gd name="connsiteX3" fmla="*/ 5199493 w 5281016"/>
              <a:gd name="connsiteY3" fmla="*/ 2937002 h 3015316"/>
              <a:gd name="connsiteX4" fmla="*/ 3465060 w 5281016"/>
              <a:gd name="connsiteY4" fmla="*/ 2926433 h 3015316"/>
              <a:gd name="connsiteX5" fmla="*/ 0 w 5281016"/>
              <a:gd name="connsiteY5" fmla="*/ 2925427 h 3015316"/>
              <a:gd name="connsiteX6" fmla="*/ 0 w 5281016"/>
              <a:gd name="connsiteY6" fmla="*/ 0 h 3015316"/>
              <a:gd name="connsiteX0" fmla="*/ 0 w 5668556"/>
              <a:gd name="connsiteY0" fmla="*/ 0 h 3100633"/>
              <a:gd name="connsiteX1" fmla="*/ 5215466 w 5668556"/>
              <a:gd name="connsiteY1" fmla="*/ 0 h 3100633"/>
              <a:gd name="connsiteX2" fmla="*/ 5199493 w 5668556"/>
              <a:gd name="connsiteY2" fmla="*/ 2937002 h 3100633"/>
              <a:gd name="connsiteX3" fmla="*/ 3465060 w 5668556"/>
              <a:gd name="connsiteY3" fmla="*/ 2926433 h 3100633"/>
              <a:gd name="connsiteX4" fmla="*/ 0 w 5668556"/>
              <a:gd name="connsiteY4" fmla="*/ 2925427 h 3100633"/>
              <a:gd name="connsiteX5" fmla="*/ 0 w 5668556"/>
              <a:gd name="connsiteY5" fmla="*/ 0 h 3100633"/>
              <a:gd name="connsiteX0" fmla="*/ 0 w 5858460"/>
              <a:gd name="connsiteY0" fmla="*/ 0 h 3297659"/>
              <a:gd name="connsiteX1" fmla="*/ 5215466 w 5858460"/>
              <a:gd name="connsiteY1" fmla="*/ 0 h 3297659"/>
              <a:gd name="connsiteX2" fmla="*/ 5199493 w 5858460"/>
              <a:gd name="connsiteY2" fmla="*/ 2937002 h 3297659"/>
              <a:gd name="connsiteX3" fmla="*/ 0 w 5858460"/>
              <a:gd name="connsiteY3" fmla="*/ 2925427 h 3297659"/>
              <a:gd name="connsiteX4" fmla="*/ 0 w 5858460"/>
              <a:gd name="connsiteY4" fmla="*/ 0 h 3297659"/>
              <a:gd name="connsiteX0" fmla="*/ 0 w 5598263"/>
              <a:gd name="connsiteY0" fmla="*/ 0 h 3297659"/>
              <a:gd name="connsiteX1" fmla="*/ 5215466 w 5598263"/>
              <a:gd name="connsiteY1" fmla="*/ 0 h 3297659"/>
              <a:gd name="connsiteX2" fmla="*/ 5199493 w 5598263"/>
              <a:gd name="connsiteY2" fmla="*/ 2937002 h 3297659"/>
              <a:gd name="connsiteX3" fmla="*/ 0 w 5598263"/>
              <a:gd name="connsiteY3" fmla="*/ 2925427 h 3297659"/>
              <a:gd name="connsiteX4" fmla="*/ 0 w 5598263"/>
              <a:gd name="connsiteY4" fmla="*/ 0 h 3297659"/>
              <a:gd name="connsiteX0" fmla="*/ 0 w 5598263"/>
              <a:gd name="connsiteY0" fmla="*/ 0 h 3151725"/>
              <a:gd name="connsiteX1" fmla="*/ 5215466 w 5598263"/>
              <a:gd name="connsiteY1" fmla="*/ 0 h 3151725"/>
              <a:gd name="connsiteX2" fmla="*/ 5199493 w 5598263"/>
              <a:gd name="connsiteY2" fmla="*/ 2937002 h 3151725"/>
              <a:gd name="connsiteX3" fmla="*/ 0 w 5598263"/>
              <a:gd name="connsiteY3" fmla="*/ 2925427 h 3151725"/>
              <a:gd name="connsiteX4" fmla="*/ 0 w 5598263"/>
              <a:gd name="connsiteY4" fmla="*/ 0 h 3151725"/>
              <a:gd name="connsiteX0" fmla="*/ 0 w 5598263"/>
              <a:gd name="connsiteY0" fmla="*/ 0 h 2951183"/>
              <a:gd name="connsiteX1" fmla="*/ 5215466 w 5598263"/>
              <a:gd name="connsiteY1" fmla="*/ 0 h 2951183"/>
              <a:gd name="connsiteX2" fmla="*/ 5199493 w 5598263"/>
              <a:gd name="connsiteY2" fmla="*/ 2937002 h 2951183"/>
              <a:gd name="connsiteX3" fmla="*/ 0 w 5598263"/>
              <a:gd name="connsiteY3" fmla="*/ 2925427 h 2951183"/>
              <a:gd name="connsiteX4" fmla="*/ 0 w 5598263"/>
              <a:gd name="connsiteY4" fmla="*/ 0 h 2951183"/>
              <a:gd name="connsiteX0" fmla="*/ 0 w 5215466"/>
              <a:gd name="connsiteY0" fmla="*/ 0 h 2951183"/>
              <a:gd name="connsiteX1" fmla="*/ 5215466 w 5215466"/>
              <a:gd name="connsiteY1" fmla="*/ 0 h 2951183"/>
              <a:gd name="connsiteX2" fmla="*/ 5199493 w 5215466"/>
              <a:gd name="connsiteY2" fmla="*/ 2937002 h 2951183"/>
              <a:gd name="connsiteX3" fmla="*/ 0 w 5215466"/>
              <a:gd name="connsiteY3" fmla="*/ 2925427 h 2951183"/>
              <a:gd name="connsiteX4" fmla="*/ 0 w 5215466"/>
              <a:gd name="connsiteY4" fmla="*/ 0 h 2951183"/>
              <a:gd name="connsiteX0" fmla="*/ 0 w 5215466"/>
              <a:gd name="connsiteY0" fmla="*/ 0 h 2951183"/>
              <a:gd name="connsiteX1" fmla="*/ 5215466 w 5215466"/>
              <a:gd name="connsiteY1" fmla="*/ 0 h 2951183"/>
              <a:gd name="connsiteX2" fmla="*/ 5199493 w 5215466"/>
              <a:gd name="connsiteY2" fmla="*/ 2937002 h 2951183"/>
              <a:gd name="connsiteX3" fmla="*/ 0 w 5215466"/>
              <a:gd name="connsiteY3" fmla="*/ 2925427 h 2951183"/>
              <a:gd name="connsiteX4" fmla="*/ 0 w 5215466"/>
              <a:gd name="connsiteY4" fmla="*/ 0 h 2951183"/>
              <a:gd name="connsiteX0" fmla="*/ 0 w 5215466"/>
              <a:gd name="connsiteY0" fmla="*/ 0 h 2937002"/>
              <a:gd name="connsiteX1" fmla="*/ 5215466 w 5215466"/>
              <a:gd name="connsiteY1" fmla="*/ 0 h 2937002"/>
              <a:gd name="connsiteX2" fmla="*/ 5199493 w 5215466"/>
              <a:gd name="connsiteY2" fmla="*/ 2937002 h 2937002"/>
              <a:gd name="connsiteX3" fmla="*/ 0 w 5215466"/>
              <a:gd name="connsiteY3" fmla="*/ 2925427 h 2937002"/>
              <a:gd name="connsiteX4" fmla="*/ 0 w 5215466"/>
              <a:gd name="connsiteY4" fmla="*/ 0 h 293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15466" h="2937002">
                <a:moveTo>
                  <a:pt x="0" y="0"/>
                </a:moveTo>
                <a:lnTo>
                  <a:pt x="5215466" y="0"/>
                </a:lnTo>
                <a:cubicBezTo>
                  <a:pt x="5213947" y="917763"/>
                  <a:pt x="5207479" y="1468501"/>
                  <a:pt x="5199493" y="2937002"/>
                </a:cubicBezTo>
                <a:lnTo>
                  <a:pt x="0" y="292542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0"/>
            </a:schemeClr>
          </a:solidFill>
          <a:ln w="76200">
            <a:solidFill>
              <a:schemeClr val="accent4">
                <a:lumMod val="75000"/>
              </a:schemeClr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 hidden="1"/>
          <p:cNvSpPr/>
          <p:nvPr userDrawn="1"/>
        </p:nvSpPr>
        <p:spPr>
          <a:xfrm>
            <a:off x="-177800" y="285750"/>
            <a:ext cx="2514600" cy="51435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963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21" r:id="rId2"/>
    <p:sldLayoutId id="2147483650" r:id="rId3"/>
    <p:sldLayoutId id="2147483663" r:id="rId4"/>
    <p:sldLayoutId id="214748368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701" r:id="rId12"/>
    <p:sldLayoutId id="2147483657" r:id="rId13"/>
    <p:sldLayoutId id="2147483658" r:id="rId14"/>
    <p:sldLayoutId id="2147483659" r:id="rId1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ct val="200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spcBef>
          <a:spcPct val="200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spcBef>
          <a:spcPct val="200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spcBef>
          <a:spcPct val="200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">
              <a:schemeClr val="tx1">
                <a:lumMod val="95000"/>
                <a:lumOff val="5000"/>
              </a:schemeClr>
            </a:gs>
            <a:gs pos="34000">
              <a:schemeClr val="tx1">
                <a:lumMod val="95000"/>
                <a:lumOff val="5000"/>
              </a:schemeClr>
            </a:gs>
            <a:gs pos="7800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 rot="16200000">
            <a:off x="2857625" y="-1109262"/>
            <a:ext cx="5372102" cy="7362017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80000">
                <a:schemeClr val="tx1">
                  <a:lumMod val="95000"/>
                  <a:lumOff val="5000"/>
                </a:schemeClr>
              </a:gs>
              <a:gs pos="100000">
                <a:schemeClr val="dk1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38400" y="171450"/>
            <a:ext cx="6400800" cy="594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8400" y="765571"/>
            <a:ext cx="6400800" cy="394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7948D-65B7-4FEC-80B5-36D7629B101D}" type="datetimeFigureOut">
              <a:rPr lang="en-US" smtClean="0"/>
              <a:pPr/>
              <a:t>6/7/15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3" y="-8540"/>
            <a:ext cx="1717347" cy="5152039"/>
          </a:xfrm>
          <a:prstGeom prst="rect">
            <a:avLst/>
          </a:prstGeom>
        </p:spPr>
      </p:pic>
      <p:sp>
        <p:nvSpPr>
          <p:cNvPr id="11" name="Rectangle 49"/>
          <p:cNvSpPr/>
          <p:nvPr userDrawn="1"/>
        </p:nvSpPr>
        <p:spPr>
          <a:xfrm>
            <a:off x="0" y="0"/>
            <a:ext cx="1794933" cy="5143500"/>
          </a:xfrm>
          <a:custGeom>
            <a:avLst/>
            <a:gdLst>
              <a:gd name="connsiteX0" fmla="*/ 0 w 5215466"/>
              <a:gd name="connsiteY0" fmla="*/ 0 h 2925427"/>
              <a:gd name="connsiteX1" fmla="*/ 5215466 w 5215466"/>
              <a:gd name="connsiteY1" fmla="*/ 0 h 2925427"/>
              <a:gd name="connsiteX2" fmla="*/ 5215466 w 5215466"/>
              <a:gd name="connsiteY2" fmla="*/ 2925427 h 2925427"/>
              <a:gd name="connsiteX3" fmla="*/ 0 w 5215466"/>
              <a:gd name="connsiteY3" fmla="*/ 2925427 h 2925427"/>
              <a:gd name="connsiteX4" fmla="*/ 0 w 5215466"/>
              <a:gd name="connsiteY4" fmla="*/ 0 h 2925427"/>
              <a:gd name="connsiteX0" fmla="*/ 0 w 5215466"/>
              <a:gd name="connsiteY0" fmla="*/ 0 h 2925427"/>
              <a:gd name="connsiteX1" fmla="*/ 5215466 w 5215466"/>
              <a:gd name="connsiteY1" fmla="*/ 0 h 2925427"/>
              <a:gd name="connsiteX2" fmla="*/ 5215466 w 5215466"/>
              <a:gd name="connsiteY2" fmla="*/ 2925427 h 2925427"/>
              <a:gd name="connsiteX3" fmla="*/ 3539923 w 5215466"/>
              <a:gd name="connsiteY3" fmla="*/ 2921086 h 2925427"/>
              <a:gd name="connsiteX4" fmla="*/ 0 w 5215466"/>
              <a:gd name="connsiteY4" fmla="*/ 2925427 h 2925427"/>
              <a:gd name="connsiteX5" fmla="*/ 0 w 5215466"/>
              <a:gd name="connsiteY5" fmla="*/ 0 h 2925427"/>
              <a:gd name="connsiteX0" fmla="*/ 0 w 5218252"/>
              <a:gd name="connsiteY0" fmla="*/ 0 h 2925427"/>
              <a:gd name="connsiteX1" fmla="*/ 5215466 w 5218252"/>
              <a:gd name="connsiteY1" fmla="*/ 0 h 2925427"/>
              <a:gd name="connsiteX2" fmla="*/ 5218252 w 5218252"/>
              <a:gd name="connsiteY2" fmla="*/ 1254332 h 2925427"/>
              <a:gd name="connsiteX3" fmla="*/ 5215466 w 5218252"/>
              <a:gd name="connsiteY3" fmla="*/ 2925427 h 2925427"/>
              <a:gd name="connsiteX4" fmla="*/ 3539923 w 5218252"/>
              <a:gd name="connsiteY4" fmla="*/ 2921086 h 2925427"/>
              <a:gd name="connsiteX5" fmla="*/ 0 w 5218252"/>
              <a:gd name="connsiteY5" fmla="*/ 2925427 h 2925427"/>
              <a:gd name="connsiteX6" fmla="*/ 0 w 5218252"/>
              <a:gd name="connsiteY6" fmla="*/ 0 h 2925427"/>
              <a:gd name="connsiteX0" fmla="*/ 0 w 5218252"/>
              <a:gd name="connsiteY0" fmla="*/ 0 h 2925427"/>
              <a:gd name="connsiteX1" fmla="*/ 5215466 w 5218252"/>
              <a:gd name="connsiteY1" fmla="*/ 0 h 2925427"/>
              <a:gd name="connsiteX2" fmla="*/ 5218252 w 5218252"/>
              <a:gd name="connsiteY2" fmla="*/ 1254332 h 2925427"/>
              <a:gd name="connsiteX3" fmla="*/ 4347365 w 5218252"/>
              <a:gd name="connsiteY3" fmla="*/ 2057326 h 2925427"/>
              <a:gd name="connsiteX4" fmla="*/ 3539923 w 5218252"/>
              <a:gd name="connsiteY4" fmla="*/ 2921086 h 2925427"/>
              <a:gd name="connsiteX5" fmla="*/ 0 w 5218252"/>
              <a:gd name="connsiteY5" fmla="*/ 2925427 h 2925427"/>
              <a:gd name="connsiteX6" fmla="*/ 0 w 5218252"/>
              <a:gd name="connsiteY6" fmla="*/ 0 h 2925427"/>
              <a:gd name="connsiteX0" fmla="*/ 0 w 5218252"/>
              <a:gd name="connsiteY0" fmla="*/ 0 h 2925427"/>
              <a:gd name="connsiteX1" fmla="*/ 5215466 w 5218252"/>
              <a:gd name="connsiteY1" fmla="*/ 0 h 2925427"/>
              <a:gd name="connsiteX2" fmla="*/ 5218252 w 5218252"/>
              <a:gd name="connsiteY2" fmla="*/ 1254332 h 2925427"/>
              <a:gd name="connsiteX3" fmla="*/ 4347365 w 5218252"/>
              <a:gd name="connsiteY3" fmla="*/ 2057326 h 2925427"/>
              <a:gd name="connsiteX4" fmla="*/ 3539923 w 5218252"/>
              <a:gd name="connsiteY4" fmla="*/ 2921086 h 2925427"/>
              <a:gd name="connsiteX5" fmla="*/ 0 w 5218252"/>
              <a:gd name="connsiteY5" fmla="*/ 2925427 h 2925427"/>
              <a:gd name="connsiteX6" fmla="*/ 0 w 5218252"/>
              <a:gd name="connsiteY6" fmla="*/ 0 h 2925427"/>
              <a:gd name="connsiteX0" fmla="*/ 0 w 5218252"/>
              <a:gd name="connsiteY0" fmla="*/ 0 h 2925427"/>
              <a:gd name="connsiteX1" fmla="*/ 5215466 w 5218252"/>
              <a:gd name="connsiteY1" fmla="*/ 0 h 2925427"/>
              <a:gd name="connsiteX2" fmla="*/ 5218252 w 5218252"/>
              <a:gd name="connsiteY2" fmla="*/ 1254332 h 2925427"/>
              <a:gd name="connsiteX3" fmla="*/ 4347365 w 5218252"/>
              <a:gd name="connsiteY3" fmla="*/ 2057326 h 2925427"/>
              <a:gd name="connsiteX4" fmla="*/ 3539923 w 5218252"/>
              <a:gd name="connsiteY4" fmla="*/ 2921086 h 2925427"/>
              <a:gd name="connsiteX5" fmla="*/ 0 w 5218252"/>
              <a:gd name="connsiteY5" fmla="*/ 2925427 h 2925427"/>
              <a:gd name="connsiteX6" fmla="*/ 0 w 5218252"/>
              <a:gd name="connsiteY6" fmla="*/ 0 h 2925427"/>
              <a:gd name="connsiteX0" fmla="*/ 0 w 5218252"/>
              <a:gd name="connsiteY0" fmla="*/ 0 h 2925427"/>
              <a:gd name="connsiteX1" fmla="*/ 5215466 w 5218252"/>
              <a:gd name="connsiteY1" fmla="*/ 0 h 2925427"/>
              <a:gd name="connsiteX2" fmla="*/ 5218252 w 5218252"/>
              <a:gd name="connsiteY2" fmla="*/ 1254332 h 2925427"/>
              <a:gd name="connsiteX3" fmla="*/ 4443618 w 5218252"/>
              <a:gd name="connsiteY3" fmla="*/ 2132189 h 2925427"/>
              <a:gd name="connsiteX4" fmla="*/ 3539923 w 5218252"/>
              <a:gd name="connsiteY4" fmla="*/ 2921086 h 2925427"/>
              <a:gd name="connsiteX5" fmla="*/ 0 w 5218252"/>
              <a:gd name="connsiteY5" fmla="*/ 2925427 h 2925427"/>
              <a:gd name="connsiteX6" fmla="*/ 0 w 5218252"/>
              <a:gd name="connsiteY6" fmla="*/ 0 h 2925427"/>
              <a:gd name="connsiteX0" fmla="*/ 0 w 5218252"/>
              <a:gd name="connsiteY0" fmla="*/ 0 h 2925427"/>
              <a:gd name="connsiteX1" fmla="*/ 5215466 w 5218252"/>
              <a:gd name="connsiteY1" fmla="*/ 0 h 2925427"/>
              <a:gd name="connsiteX2" fmla="*/ 5218252 w 5218252"/>
              <a:gd name="connsiteY2" fmla="*/ 1254332 h 2925427"/>
              <a:gd name="connsiteX3" fmla="*/ 4400840 w 5218252"/>
              <a:gd name="connsiteY3" fmla="*/ 2057326 h 2925427"/>
              <a:gd name="connsiteX4" fmla="*/ 3539923 w 5218252"/>
              <a:gd name="connsiteY4" fmla="*/ 2921086 h 2925427"/>
              <a:gd name="connsiteX5" fmla="*/ 0 w 5218252"/>
              <a:gd name="connsiteY5" fmla="*/ 2925427 h 2925427"/>
              <a:gd name="connsiteX6" fmla="*/ 0 w 5218252"/>
              <a:gd name="connsiteY6" fmla="*/ 0 h 2925427"/>
              <a:gd name="connsiteX0" fmla="*/ 0 w 5218252"/>
              <a:gd name="connsiteY0" fmla="*/ 0 h 2925427"/>
              <a:gd name="connsiteX1" fmla="*/ 5215466 w 5218252"/>
              <a:gd name="connsiteY1" fmla="*/ 0 h 2925427"/>
              <a:gd name="connsiteX2" fmla="*/ 5218252 w 5218252"/>
              <a:gd name="connsiteY2" fmla="*/ 1254332 h 2925427"/>
              <a:gd name="connsiteX3" fmla="*/ 4400840 w 5218252"/>
              <a:gd name="connsiteY3" fmla="*/ 2057326 h 2925427"/>
              <a:gd name="connsiteX4" fmla="*/ 3539923 w 5218252"/>
              <a:gd name="connsiteY4" fmla="*/ 2921086 h 2925427"/>
              <a:gd name="connsiteX5" fmla="*/ 0 w 5218252"/>
              <a:gd name="connsiteY5" fmla="*/ 2925427 h 2925427"/>
              <a:gd name="connsiteX6" fmla="*/ 0 w 5218252"/>
              <a:gd name="connsiteY6" fmla="*/ 0 h 2925427"/>
              <a:gd name="connsiteX0" fmla="*/ 0 w 5218252"/>
              <a:gd name="connsiteY0" fmla="*/ 0 h 2925427"/>
              <a:gd name="connsiteX1" fmla="*/ 5215466 w 5218252"/>
              <a:gd name="connsiteY1" fmla="*/ 0 h 2925427"/>
              <a:gd name="connsiteX2" fmla="*/ 5218252 w 5218252"/>
              <a:gd name="connsiteY2" fmla="*/ 1254332 h 2925427"/>
              <a:gd name="connsiteX3" fmla="*/ 4400840 w 5218252"/>
              <a:gd name="connsiteY3" fmla="*/ 2057326 h 2925427"/>
              <a:gd name="connsiteX4" fmla="*/ 3539923 w 5218252"/>
              <a:gd name="connsiteY4" fmla="*/ 2921086 h 2925427"/>
              <a:gd name="connsiteX5" fmla="*/ 0 w 5218252"/>
              <a:gd name="connsiteY5" fmla="*/ 2925427 h 2925427"/>
              <a:gd name="connsiteX6" fmla="*/ 0 w 5218252"/>
              <a:gd name="connsiteY6" fmla="*/ 0 h 2925427"/>
              <a:gd name="connsiteX0" fmla="*/ 0 w 5218252"/>
              <a:gd name="connsiteY0" fmla="*/ 0 h 2926433"/>
              <a:gd name="connsiteX1" fmla="*/ 5215466 w 5218252"/>
              <a:gd name="connsiteY1" fmla="*/ 0 h 2926433"/>
              <a:gd name="connsiteX2" fmla="*/ 5218252 w 5218252"/>
              <a:gd name="connsiteY2" fmla="*/ 1254332 h 2926433"/>
              <a:gd name="connsiteX3" fmla="*/ 4400840 w 5218252"/>
              <a:gd name="connsiteY3" fmla="*/ 2057326 h 2926433"/>
              <a:gd name="connsiteX4" fmla="*/ 3465060 w 5218252"/>
              <a:gd name="connsiteY4" fmla="*/ 2926433 h 2926433"/>
              <a:gd name="connsiteX5" fmla="*/ 0 w 5218252"/>
              <a:gd name="connsiteY5" fmla="*/ 2925427 h 2926433"/>
              <a:gd name="connsiteX6" fmla="*/ 0 w 5218252"/>
              <a:gd name="connsiteY6" fmla="*/ 0 h 2926433"/>
              <a:gd name="connsiteX0" fmla="*/ 0 w 5281016"/>
              <a:gd name="connsiteY0" fmla="*/ 0 h 3015316"/>
              <a:gd name="connsiteX1" fmla="*/ 5215466 w 5281016"/>
              <a:gd name="connsiteY1" fmla="*/ 0 h 3015316"/>
              <a:gd name="connsiteX2" fmla="*/ 5218252 w 5281016"/>
              <a:gd name="connsiteY2" fmla="*/ 1254332 h 3015316"/>
              <a:gd name="connsiteX3" fmla="*/ 5199493 w 5281016"/>
              <a:gd name="connsiteY3" fmla="*/ 2937002 h 3015316"/>
              <a:gd name="connsiteX4" fmla="*/ 3465060 w 5281016"/>
              <a:gd name="connsiteY4" fmla="*/ 2926433 h 3015316"/>
              <a:gd name="connsiteX5" fmla="*/ 0 w 5281016"/>
              <a:gd name="connsiteY5" fmla="*/ 2925427 h 3015316"/>
              <a:gd name="connsiteX6" fmla="*/ 0 w 5281016"/>
              <a:gd name="connsiteY6" fmla="*/ 0 h 3015316"/>
              <a:gd name="connsiteX0" fmla="*/ 0 w 5668556"/>
              <a:gd name="connsiteY0" fmla="*/ 0 h 3100633"/>
              <a:gd name="connsiteX1" fmla="*/ 5215466 w 5668556"/>
              <a:gd name="connsiteY1" fmla="*/ 0 h 3100633"/>
              <a:gd name="connsiteX2" fmla="*/ 5199493 w 5668556"/>
              <a:gd name="connsiteY2" fmla="*/ 2937002 h 3100633"/>
              <a:gd name="connsiteX3" fmla="*/ 3465060 w 5668556"/>
              <a:gd name="connsiteY3" fmla="*/ 2926433 h 3100633"/>
              <a:gd name="connsiteX4" fmla="*/ 0 w 5668556"/>
              <a:gd name="connsiteY4" fmla="*/ 2925427 h 3100633"/>
              <a:gd name="connsiteX5" fmla="*/ 0 w 5668556"/>
              <a:gd name="connsiteY5" fmla="*/ 0 h 3100633"/>
              <a:gd name="connsiteX0" fmla="*/ 0 w 5858460"/>
              <a:gd name="connsiteY0" fmla="*/ 0 h 3297659"/>
              <a:gd name="connsiteX1" fmla="*/ 5215466 w 5858460"/>
              <a:gd name="connsiteY1" fmla="*/ 0 h 3297659"/>
              <a:gd name="connsiteX2" fmla="*/ 5199493 w 5858460"/>
              <a:gd name="connsiteY2" fmla="*/ 2937002 h 3297659"/>
              <a:gd name="connsiteX3" fmla="*/ 0 w 5858460"/>
              <a:gd name="connsiteY3" fmla="*/ 2925427 h 3297659"/>
              <a:gd name="connsiteX4" fmla="*/ 0 w 5858460"/>
              <a:gd name="connsiteY4" fmla="*/ 0 h 3297659"/>
              <a:gd name="connsiteX0" fmla="*/ 0 w 5598263"/>
              <a:gd name="connsiteY0" fmla="*/ 0 h 3297659"/>
              <a:gd name="connsiteX1" fmla="*/ 5215466 w 5598263"/>
              <a:gd name="connsiteY1" fmla="*/ 0 h 3297659"/>
              <a:gd name="connsiteX2" fmla="*/ 5199493 w 5598263"/>
              <a:gd name="connsiteY2" fmla="*/ 2937002 h 3297659"/>
              <a:gd name="connsiteX3" fmla="*/ 0 w 5598263"/>
              <a:gd name="connsiteY3" fmla="*/ 2925427 h 3297659"/>
              <a:gd name="connsiteX4" fmla="*/ 0 w 5598263"/>
              <a:gd name="connsiteY4" fmla="*/ 0 h 3297659"/>
              <a:gd name="connsiteX0" fmla="*/ 0 w 5598263"/>
              <a:gd name="connsiteY0" fmla="*/ 0 h 3151725"/>
              <a:gd name="connsiteX1" fmla="*/ 5215466 w 5598263"/>
              <a:gd name="connsiteY1" fmla="*/ 0 h 3151725"/>
              <a:gd name="connsiteX2" fmla="*/ 5199493 w 5598263"/>
              <a:gd name="connsiteY2" fmla="*/ 2937002 h 3151725"/>
              <a:gd name="connsiteX3" fmla="*/ 0 w 5598263"/>
              <a:gd name="connsiteY3" fmla="*/ 2925427 h 3151725"/>
              <a:gd name="connsiteX4" fmla="*/ 0 w 5598263"/>
              <a:gd name="connsiteY4" fmla="*/ 0 h 3151725"/>
              <a:gd name="connsiteX0" fmla="*/ 0 w 5598263"/>
              <a:gd name="connsiteY0" fmla="*/ 0 h 2951183"/>
              <a:gd name="connsiteX1" fmla="*/ 5215466 w 5598263"/>
              <a:gd name="connsiteY1" fmla="*/ 0 h 2951183"/>
              <a:gd name="connsiteX2" fmla="*/ 5199493 w 5598263"/>
              <a:gd name="connsiteY2" fmla="*/ 2937002 h 2951183"/>
              <a:gd name="connsiteX3" fmla="*/ 0 w 5598263"/>
              <a:gd name="connsiteY3" fmla="*/ 2925427 h 2951183"/>
              <a:gd name="connsiteX4" fmla="*/ 0 w 5598263"/>
              <a:gd name="connsiteY4" fmla="*/ 0 h 2951183"/>
              <a:gd name="connsiteX0" fmla="*/ 0 w 5215466"/>
              <a:gd name="connsiteY0" fmla="*/ 0 h 2951183"/>
              <a:gd name="connsiteX1" fmla="*/ 5215466 w 5215466"/>
              <a:gd name="connsiteY1" fmla="*/ 0 h 2951183"/>
              <a:gd name="connsiteX2" fmla="*/ 5199493 w 5215466"/>
              <a:gd name="connsiteY2" fmla="*/ 2937002 h 2951183"/>
              <a:gd name="connsiteX3" fmla="*/ 0 w 5215466"/>
              <a:gd name="connsiteY3" fmla="*/ 2925427 h 2951183"/>
              <a:gd name="connsiteX4" fmla="*/ 0 w 5215466"/>
              <a:gd name="connsiteY4" fmla="*/ 0 h 2951183"/>
              <a:gd name="connsiteX0" fmla="*/ 0 w 5215466"/>
              <a:gd name="connsiteY0" fmla="*/ 0 h 2951183"/>
              <a:gd name="connsiteX1" fmla="*/ 5215466 w 5215466"/>
              <a:gd name="connsiteY1" fmla="*/ 0 h 2951183"/>
              <a:gd name="connsiteX2" fmla="*/ 5199493 w 5215466"/>
              <a:gd name="connsiteY2" fmla="*/ 2937002 h 2951183"/>
              <a:gd name="connsiteX3" fmla="*/ 0 w 5215466"/>
              <a:gd name="connsiteY3" fmla="*/ 2925427 h 2951183"/>
              <a:gd name="connsiteX4" fmla="*/ 0 w 5215466"/>
              <a:gd name="connsiteY4" fmla="*/ 0 h 2951183"/>
              <a:gd name="connsiteX0" fmla="*/ 0 w 5215466"/>
              <a:gd name="connsiteY0" fmla="*/ 0 h 2937002"/>
              <a:gd name="connsiteX1" fmla="*/ 5215466 w 5215466"/>
              <a:gd name="connsiteY1" fmla="*/ 0 h 2937002"/>
              <a:gd name="connsiteX2" fmla="*/ 5199493 w 5215466"/>
              <a:gd name="connsiteY2" fmla="*/ 2937002 h 2937002"/>
              <a:gd name="connsiteX3" fmla="*/ 0 w 5215466"/>
              <a:gd name="connsiteY3" fmla="*/ 2925427 h 2937002"/>
              <a:gd name="connsiteX4" fmla="*/ 0 w 5215466"/>
              <a:gd name="connsiteY4" fmla="*/ 0 h 293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15466" h="2937002">
                <a:moveTo>
                  <a:pt x="0" y="0"/>
                </a:moveTo>
                <a:lnTo>
                  <a:pt x="5215466" y="0"/>
                </a:lnTo>
                <a:cubicBezTo>
                  <a:pt x="5213947" y="917763"/>
                  <a:pt x="5207479" y="1468501"/>
                  <a:pt x="5199493" y="2937002"/>
                </a:cubicBezTo>
                <a:lnTo>
                  <a:pt x="0" y="292542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0"/>
            </a:schemeClr>
          </a:solidFill>
          <a:ln w="76200">
            <a:solidFill>
              <a:schemeClr val="accent4">
                <a:lumMod val="75000"/>
              </a:schemeClr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181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  <p:sldLayoutId id="2147483741" r:id="rId1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ct val="200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spcBef>
          <a:spcPct val="200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spcBef>
          <a:spcPct val="200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spcBef>
          <a:spcPct val="200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png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66101" y="3844383"/>
            <a:ext cx="9276201" cy="1352825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80000">
                <a:schemeClr val="tx1">
                  <a:lumMod val="95000"/>
                  <a:lumOff val="5000"/>
                </a:schemeClr>
              </a:gs>
              <a:gs pos="99583">
                <a:schemeClr val="accent4">
                  <a:lumMod val="75000"/>
                </a:schemeClr>
              </a:gs>
              <a:gs pos="98000">
                <a:schemeClr val="dk1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Twininet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SDN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Social Media Powered Software Defined Networking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27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Modeling 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Networks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Twininet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– The Internet of Tweets (IOT)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3314700"/>
            <a:ext cx="3505200" cy="800100"/>
          </a:xfrm>
          <a:prstGeom prst="rect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Twininet</a:t>
            </a:r>
            <a:r>
              <a:rPr lang="en-US" dirty="0"/>
              <a:t> Models their interactions in an actual network</a:t>
            </a:r>
            <a:endParaRPr lang="en-US" dirty="0"/>
          </a:p>
        </p:txBody>
      </p:sp>
      <p:sp>
        <p:nvSpPr>
          <p:cNvPr id="8" name="top_box_trigger"/>
          <p:cNvSpPr/>
          <p:nvPr/>
        </p:nvSpPr>
        <p:spPr>
          <a:xfrm>
            <a:off x="6096000" y="971550"/>
            <a:ext cx="2895600" cy="971550"/>
          </a:xfrm>
          <a:prstGeom prst="rect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#CLUS is Networking for Networkers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45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Are big conferences big data?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#CLUS pulled to create a data centric view of the </a:t>
            </a:r>
            <a:r>
              <a:rPr lang="en-US" dirty="0" smtClean="0"/>
              <a:t>conference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1" y="1447800"/>
            <a:ext cx="3657600" cy="3497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1485900"/>
            <a:ext cx="3587914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17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Components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819150"/>
            <a:ext cx="3740150" cy="12633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962150"/>
            <a:ext cx="4343400" cy="18077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850" y="3028950"/>
            <a:ext cx="2019300" cy="55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0" y="3784533"/>
            <a:ext cx="5486400" cy="120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0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Challenges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970115"/>
            <a:ext cx="6248400" cy="414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6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Results – IT WORKS!!!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200150"/>
            <a:ext cx="6778015" cy="37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75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Questions? More Information?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chemeClr val="bg1">
                    <a:lumMod val="75000"/>
                  </a:schemeClr>
                </a:solidFill>
              </a:rPr>
              <a:t>Aimon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</a:rPr>
              <a:t>.</a:t>
            </a:r>
            <a:r>
              <a:rPr lang="en-US" b="1" dirty="0" err="1" smtClean="0">
                <a:solidFill>
                  <a:schemeClr val="bg1">
                    <a:lumMod val="75000"/>
                  </a:schemeClr>
                </a:solidFill>
              </a:rPr>
              <a:t>Bustardo@nexusis.com</a:t>
            </a:r>
            <a:endParaRPr lang="en-US" b="1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b="1" dirty="0" err="1" smtClean="0">
                <a:solidFill>
                  <a:schemeClr val="bg1">
                    <a:lumMod val="75000"/>
                  </a:schemeClr>
                </a:solidFill>
              </a:rPr>
              <a:t>Lamberto.diwa@nexusis.com</a:t>
            </a:r>
            <a:endParaRPr lang="en-US" b="1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b="1" smtClean="0">
                <a:solidFill>
                  <a:schemeClr val="bg1">
                    <a:lumMod val="75000"/>
                  </a:schemeClr>
                </a:solidFill>
              </a:rPr>
              <a:t>Tmagil@sigmanet.com</a:t>
            </a:r>
            <a:endParaRPr lang="en-US" b="1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b="1" dirty="0" err="1" smtClean="0">
                <a:solidFill>
                  <a:schemeClr val="bg1">
                    <a:lumMod val="75000"/>
                  </a:schemeClr>
                </a:solidFill>
              </a:rPr>
              <a:t>Colin.McNamara@nexusis.com</a:t>
            </a:r>
            <a:endParaRPr lang="en-US" b="1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b="1" dirty="0" err="1" smtClean="0">
                <a:solidFill>
                  <a:schemeClr val="bg1">
                    <a:lumMod val="75000"/>
                  </a:schemeClr>
                </a:solidFill>
              </a:rPr>
              <a:t>Tubraiz.Mahmud@zaviya.net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878771"/>
            <a:ext cx="4075620" cy="326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01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erMedia.com Animated Them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reflective ball">
      <a:majorFont>
        <a:latin typeface="Franklin Gothic Heav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resenterMedia.com Staic Them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reflective ball">
      <a:majorFont>
        <a:latin typeface="Franklin Gothic Heav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4933</TotalTime>
  <Words>68</Words>
  <Application>Microsoft Macintosh PowerPoint</Application>
  <PresentationFormat>On-screen Show (16:9)</PresentationFormat>
  <Paragraphs>17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Franklin Gothic Heavy</vt:lpstr>
      <vt:lpstr>Arial</vt:lpstr>
      <vt:lpstr>PresenterMedia.com Animated Theme</vt:lpstr>
      <vt:lpstr>1_PresenterMedia.com Staic Theme</vt:lpstr>
      <vt:lpstr>Twininet SDN</vt:lpstr>
      <vt:lpstr>Modeling Networks</vt:lpstr>
      <vt:lpstr>Are big conferences big data?</vt:lpstr>
      <vt:lpstr>Components</vt:lpstr>
      <vt:lpstr>Challenges</vt:lpstr>
      <vt:lpstr>Results – IT WORKS!!!</vt:lpstr>
      <vt:lpstr>Questions? More Information?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Earth</dc:title>
  <dc:creator>PresenterMedia.com</dc:creator>
  <cp:lastModifiedBy>Microsoft Office User</cp:lastModifiedBy>
  <cp:revision>186</cp:revision>
  <dcterms:created xsi:type="dcterms:W3CDTF">2010-11-24T18:19:10Z</dcterms:created>
  <dcterms:modified xsi:type="dcterms:W3CDTF">2015-06-08T04:36:37Z</dcterms:modified>
</cp:coreProperties>
</file>